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506" r:id="rId2"/>
    <p:sldId id="537" r:id="rId3"/>
    <p:sldId id="507" r:id="rId4"/>
    <p:sldId id="560" r:id="rId5"/>
    <p:sldId id="554" r:id="rId6"/>
    <p:sldId id="555" r:id="rId7"/>
    <p:sldId id="556" r:id="rId8"/>
    <p:sldId id="563" r:id="rId9"/>
    <p:sldId id="557" r:id="rId10"/>
    <p:sldId id="565" r:id="rId11"/>
  </p:sldIdLst>
  <p:sldSz cx="9144000" cy="5143500" type="screen16x9"/>
  <p:notesSz cx="9144000" cy="6858000"/>
  <p:custDataLst>
    <p:tags r:id="rId13"/>
  </p:custDataLst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711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96E85"/>
    <a:srgbClr val="80CEFF"/>
    <a:srgbClr val="1F6896"/>
    <a:srgbClr val="693982"/>
    <a:srgbClr val="00A99D"/>
    <a:srgbClr val="D48D0E"/>
    <a:srgbClr val="D81EDC"/>
    <a:srgbClr val="00FFCC"/>
    <a:srgbClr val="72AACA"/>
    <a:srgbClr val="A23C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25" autoAdjust="0"/>
    <p:restoredTop sz="95226" autoAdjust="0"/>
  </p:normalViewPr>
  <p:slideViewPr>
    <p:cSldViewPr>
      <p:cViewPr varScale="1">
        <p:scale>
          <a:sx n="141" d="100"/>
          <a:sy n="141" d="100"/>
        </p:scale>
        <p:origin x="534" y="120"/>
      </p:cViewPr>
      <p:guideLst>
        <p:guide orient="horz" pos="1711"/>
        <p:guide pos="2880"/>
      </p:guideLst>
    </p:cSldViewPr>
  </p:slideViewPr>
  <p:notesTextViewPr>
    <p:cViewPr>
      <p:scale>
        <a:sx n="125" d="100"/>
        <a:sy n="1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gs" Target="tags/tag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a typeface="微软雅黑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ea typeface="微软雅黑" pitchFamily="34" charset="-122"/>
              </a:defRPr>
            </a:lvl1pPr>
          </a:lstStyle>
          <a:p>
            <a:fld id="{673B58EF-4ABD-40F4-ACA4-FE81D742E6DD}" type="datetimeFigureOut">
              <a:rPr lang="zh-CN" altLang="en-US" smtClean="0"/>
              <a:pPr/>
              <a:t>2023/12/19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a typeface="微软雅黑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ea typeface="微软雅黑" pitchFamily="34" charset="-122"/>
              </a:defRPr>
            </a:lvl1pPr>
          </a:lstStyle>
          <a:p>
            <a:fld id="{A11FC198-2D83-4DFC-8CDD-7D23AF44D411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941111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微软雅黑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微软雅黑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微软雅黑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微软雅黑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微软雅黑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7166E0F8-3D31-E22F-0D58-72FC691D611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C74F05-23AA-411D-84E9-2CD954405541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608153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EF5FCCCC-038D-67C1-8E68-DE6D93EC09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C74F05-23AA-411D-84E9-2CD954405541}" type="slidenum">
              <a:rPr lang="es-AR" smtClean="0"/>
              <a:t>‹#›</a:t>
            </a:fld>
            <a:endParaRPr lang="es-A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hdr="0" ftr="0" dt="0"/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微软雅黑" pitchFamily="34" charset="-122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微软雅黑" pitchFamily="34" charset="-122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微软雅黑" pitchFamily="34" charset="-122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微软雅黑" pitchFamily="34" charset="-122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微软雅黑" pitchFamily="34" charset="-122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微软雅黑" pitchFamily="34" charset="-122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file/d/1IyNlkEZYKdAS_VdcyFxzqRfoiV-WU7Pp/view?usp=drive_link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7">
            <a:extLst>
              <a:ext uri="{FF2B5EF4-FFF2-40B4-BE49-F238E27FC236}">
                <a16:creationId xmlns:a16="http://schemas.microsoft.com/office/drawing/2014/main" id="{FFF86713-3E11-4BF2-8B6E-A70C0C987F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4947" y="645850"/>
            <a:ext cx="3072353" cy="9848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defRPr/>
            </a:pPr>
            <a:r>
              <a:rPr lang="en-US" altLang="zh-CN" sz="3200" b="1" dirty="0">
                <a:solidFill>
                  <a:srgbClr val="496E8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Shopping list application</a:t>
            </a:r>
            <a:endParaRPr lang="zh-CN" altLang="en-US" sz="3200" b="1" dirty="0">
              <a:solidFill>
                <a:srgbClr val="496E8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" name="TextBox 7">
            <a:extLst>
              <a:ext uri="{FF2B5EF4-FFF2-40B4-BE49-F238E27FC236}">
                <a16:creationId xmlns:a16="http://schemas.microsoft.com/office/drawing/2014/main" id="{3899B2FB-7A76-4879-8824-02F4B612AF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31342" y="1747418"/>
            <a:ext cx="2016224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defRPr/>
            </a:pP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DEVELOPMENT</a:t>
            </a:r>
            <a:endParaRPr lang="zh-CN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7" name="TextBox 84">
            <a:extLst>
              <a:ext uri="{FF2B5EF4-FFF2-40B4-BE49-F238E27FC236}">
                <a16:creationId xmlns:a16="http://schemas.microsoft.com/office/drawing/2014/main" id="{3CDA00CA-EED6-4627-9F33-CA7C925C49A0}"/>
              </a:ext>
            </a:extLst>
          </p:cNvPr>
          <p:cNvSpPr txBox="1"/>
          <p:nvPr/>
        </p:nvSpPr>
        <p:spPr>
          <a:xfrm>
            <a:off x="5292767" y="1281970"/>
            <a:ext cx="3260829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Name: Romina Alejandra Robles</a:t>
            </a:r>
          </a:p>
          <a:p>
            <a:r>
              <a:rPr lang="en-US" altLang="zh-CN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Studies: Bachelor in Computer Science</a:t>
            </a:r>
          </a:p>
          <a:p>
            <a:r>
              <a:rPr lang="en-US" altLang="zh-CN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Matriculation: 92126700</a:t>
            </a:r>
          </a:p>
          <a:p>
            <a:r>
              <a:rPr lang="en-US" altLang="zh-CN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E-mail: romina-alejandra.robles@iu-study.org</a:t>
            </a:r>
          </a:p>
          <a:p>
            <a:r>
              <a:rPr lang="en-US" altLang="zh-CN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Date: 08.12.2023</a:t>
            </a:r>
          </a:p>
        </p:txBody>
      </p:sp>
      <p:sp>
        <p:nvSpPr>
          <p:cNvPr id="8" name="Freeform 14">
            <a:extLst>
              <a:ext uri="{FF2B5EF4-FFF2-40B4-BE49-F238E27FC236}">
                <a16:creationId xmlns:a16="http://schemas.microsoft.com/office/drawing/2014/main" id="{33C0755B-23FE-4D99-964E-9B339EA6454B}"/>
              </a:ext>
            </a:extLst>
          </p:cNvPr>
          <p:cNvSpPr>
            <a:spLocks/>
          </p:cNvSpPr>
          <p:nvPr/>
        </p:nvSpPr>
        <p:spPr bwMode="auto">
          <a:xfrm>
            <a:off x="-12700" y="-1588"/>
            <a:ext cx="3810000" cy="3609975"/>
          </a:xfrm>
          <a:custGeom>
            <a:avLst/>
            <a:gdLst>
              <a:gd name="T0" fmla="*/ 2400 w 2400"/>
              <a:gd name="T1" fmla="*/ 0 h 2274"/>
              <a:gd name="T2" fmla="*/ 1578 w 2400"/>
              <a:gd name="T3" fmla="*/ 0 h 2274"/>
              <a:gd name="T4" fmla="*/ 0 w 2400"/>
              <a:gd name="T5" fmla="*/ 1459 h 2274"/>
              <a:gd name="T6" fmla="*/ 0 w 2400"/>
              <a:gd name="T7" fmla="*/ 2274 h 2274"/>
              <a:gd name="T8" fmla="*/ 2400 w 2400"/>
              <a:gd name="T9" fmla="*/ 27 h 2274"/>
              <a:gd name="T10" fmla="*/ 2400 w 2400"/>
              <a:gd name="T11" fmla="*/ 0 h 22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400" h="2274">
                <a:moveTo>
                  <a:pt x="2400" y="0"/>
                </a:moveTo>
                <a:lnTo>
                  <a:pt x="1578" y="0"/>
                </a:lnTo>
                <a:lnTo>
                  <a:pt x="0" y="1459"/>
                </a:lnTo>
                <a:lnTo>
                  <a:pt x="0" y="2274"/>
                </a:lnTo>
                <a:lnTo>
                  <a:pt x="2400" y="27"/>
                </a:lnTo>
                <a:lnTo>
                  <a:pt x="240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5" name="TextBox 7">
            <a:extLst>
              <a:ext uri="{FF2B5EF4-FFF2-40B4-BE49-F238E27FC236}">
                <a16:creationId xmlns:a16="http://schemas.microsoft.com/office/drawing/2014/main" id="{0DF16F72-210C-86EB-C5B0-7F4AA6D323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02499" y="645850"/>
            <a:ext cx="4534011" cy="3847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defRPr/>
            </a:pPr>
            <a:r>
              <a:rPr lang="en-US" altLang="zh-CN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DLBCSPJWD01</a:t>
            </a:r>
            <a:endParaRPr lang="en-US" altLang="zh-CN" sz="1400" b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defRPr/>
            </a:pPr>
            <a:r>
              <a:rPr lang="en-US" altLang="zh-CN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 Project Java and Web Development</a:t>
            </a:r>
            <a:endParaRPr lang="zh-CN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5EF9A3E1-9BCB-EDC2-CD23-34427DD78EC5}"/>
              </a:ext>
            </a:extLst>
          </p:cNvPr>
          <p:cNvSpPr txBox="1"/>
          <p:nvPr/>
        </p:nvSpPr>
        <p:spPr>
          <a:xfrm>
            <a:off x="-30147" y="4904581"/>
            <a:ext cx="403371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+mj-lt"/>
              </a:rPr>
              <a:t>Figure 1.</a:t>
            </a:r>
            <a:endParaRPr lang="es-AR" sz="8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DE4E798-AE19-4FEF-BF09-FB9C5816AA5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00" t="20958" r="5502" b="17442"/>
          <a:stretch/>
        </p:blipFill>
        <p:spPr>
          <a:xfrm>
            <a:off x="107504" y="2275339"/>
            <a:ext cx="5489365" cy="2744683"/>
          </a:xfrm>
          <a:prstGeom prst="rect">
            <a:avLst/>
          </a:prstGeom>
        </p:spPr>
      </p:pic>
      <p:sp>
        <p:nvSpPr>
          <p:cNvPr id="13" name="TextBox 7">
            <a:extLst>
              <a:ext uri="{FF2B5EF4-FFF2-40B4-BE49-F238E27FC236}">
                <a16:creationId xmlns:a16="http://schemas.microsoft.com/office/drawing/2014/main" id="{1FCB900E-E4C2-2807-C021-BF81611E4C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46702" y="2531547"/>
            <a:ext cx="2215491" cy="1846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defRPr/>
            </a:pPr>
            <a:r>
              <a:rPr lang="es-ES" altLang="zh-CN" sz="1200" b="1" dirty="0">
                <a:solidFill>
                  <a:srgbClr val="1F689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L</a:t>
            </a:r>
            <a:r>
              <a:rPr lang="en-US" altLang="zh-CN" sz="1200" b="1" dirty="0">
                <a:solidFill>
                  <a:srgbClr val="1F689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ink to the GIT Repository: </a:t>
            </a:r>
            <a:endParaRPr lang="zh-CN" altLang="en-US" sz="1200" b="1" dirty="0">
              <a:solidFill>
                <a:srgbClr val="1F689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A8BDF15-42C2-F281-C2C5-26A6C4413AA6}"/>
              </a:ext>
            </a:extLst>
          </p:cNvPr>
          <p:cNvSpPr txBox="1"/>
          <p:nvPr/>
        </p:nvSpPr>
        <p:spPr>
          <a:xfrm>
            <a:off x="5427430" y="2745435"/>
            <a:ext cx="3608282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https://github.com/RomiRobles1983/shopping_list_app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39DAB05-DA2F-DE0A-968F-C4B5818899E3}"/>
              </a:ext>
            </a:extLst>
          </p:cNvPr>
          <p:cNvSpPr txBox="1"/>
          <p:nvPr/>
        </p:nvSpPr>
        <p:spPr>
          <a:xfrm>
            <a:off x="5510110" y="3182045"/>
            <a:ext cx="352560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s-ES" altLang="zh-CN" sz="1200" b="1" dirty="0">
                <a:solidFill>
                  <a:srgbClr val="1F689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L</a:t>
            </a:r>
            <a:r>
              <a:rPr lang="en-US" altLang="zh-CN" sz="1200" b="1" dirty="0">
                <a:solidFill>
                  <a:srgbClr val="1F689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ink to the Video:</a:t>
            </a:r>
          </a:p>
          <a:p>
            <a:pPr>
              <a:defRPr/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NeueLT Pro 55 Roman" panose="020B0604020202020204" pitchFamily="34" charset="0"/>
                <a:ea typeface="微软雅黑" pitchFamily="34" charset="-122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https://drive.google.com/file/d/1IyNlkEZYKdAS_VdcyFxzqRfoiV-WU7Pp/view?usp=drive_link</a:t>
            </a: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  <a:latin typeface="HelveticaNeueLT Pro 55 Roman" panose="020B0604020202020204" pitchFamily="34" charset="0"/>
              <a:ea typeface="微软雅黑" pitchFamily="34" charset="-122"/>
            </a:endParaRPr>
          </a:p>
          <a:p>
            <a:pPr>
              <a:defRPr/>
            </a:pP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defRPr/>
            </a:pPr>
            <a:r>
              <a:rPr lang="en-US" altLang="zh-CN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NeueLT Pro 55 Roman" panose="020B0604020202020204" pitchFamily="34" charset="0"/>
                <a:ea typeface="微软雅黑" pitchFamily="34" charset="-122"/>
                <a:cs typeface="+mn-ea"/>
                <a:sym typeface="+mn-lt"/>
              </a:rPr>
              <a:t>The video is also embedded in the last page of the presentation.</a:t>
            </a:r>
            <a:endParaRPr lang="zh-CN" altLang="en-US" sz="800" dirty="0">
              <a:solidFill>
                <a:srgbClr val="1F6896"/>
              </a:solidFill>
              <a:latin typeface="HelveticaNeueLT Pro 55 Roman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04862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7F69EA3-9C75-86C5-E6B7-42DA9A74298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C74F05-23AA-411D-84E9-2CD954405541}" type="slidenum">
              <a:rPr lang="es-AR" smtClean="0"/>
              <a:t>10</a:t>
            </a:fld>
            <a:endParaRPr lang="es-AR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8B17BEC2-ABBF-6731-2E39-8913638917F8}"/>
              </a:ext>
            </a:extLst>
          </p:cNvPr>
          <p:cNvSpPr txBox="1">
            <a:spLocks/>
          </p:cNvSpPr>
          <p:nvPr/>
        </p:nvSpPr>
        <p:spPr>
          <a:xfrm>
            <a:off x="973434" y="101514"/>
            <a:ext cx="4894710" cy="573175"/>
          </a:xfrm>
          <a:prstGeom prst="rect">
            <a:avLst/>
          </a:prstGeom>
        </p:spPr>
        <p:txBody>
          <a:bodyPr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微软雅黑" pitchFamily="34" charset="-122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algn="l"/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VIDEO</a:t>
            </a:r>
          </a:p>
        </p:txBody>
      </p:sp>
      <p:sp>
        <p:nvSpPr>
          <p:cNvPr id="4" name="Diamond 32">
            <a:extLst>
              <a:ext uri="{FF2B5EF4-FFF2-40B4-BE49-F238E27FC236}">
                <a16:creationId xmlns:a16="http://schemas.microsoft.com/office/drawing/2014/main" id="{70359A31-CFEF-BDCF-95D2-CAE4DC694FFA}"/>
              </a:ext>
            </a:extLst>
          </p:cNvPr>
          <p:cNvSpPr/>
          <p:nvPr/>
        </p:nvSpPr>
        <p:spPr>
          <a:xfrm>
            <a:off x="450392" y="68288"/>
            <a:ext cx="584695" cy="584695"/>
          </a:xfrm>
          <a:prstGeom prst="diamond">
            <a:avLst/>
          </a:prstGeom>
          <a:solidFill>
            <a:srgbClr val="1F68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cs typeface="+mn-ea"/>
                <a:sym typeface="+mn-lt"/>
              </a:rPr>
              <a:t>09</a:t>
            </a:r>
          </a:p>
        </p:txBody>
      </p:sp>
      <p:pic>
        <p:nvPicPr>
          <p:cNvPr id="6" name="SHOPlist_video_Final">
            <a:hlinkClick r:id="" action="ppaction://media"/>
            <a:extLst>
              <a:ext uri="{FF2B5EF4-FFF2-40B4-BE49-F238E27FC236}">
                <a16:creationId xmlns:a16="http://schemas.microsoft.com/office/drawing/2014/main" id="{1776A04B-638E-9DA0-3613-78CCC8F86A5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28650" y="686209"/>
            <a:ext cx="7596336" cy="4083031"/>
          </a:xfrm>
          <a:prstGeom prst="rect">
            <a:avLst/>
          </a:prstGeom>
          <a:ln w="28575">
            <a:solidFill>
              <a:srgbClr val="80CEFF"/>
            </a:solidFill>
          </a:ln>
        </p:spPr>
      </p:pic>
    </p:spTree>
    <p:extLst>
      <p:ext uri="{BB962C8B-B14F-4D97-AF65-F5344CB8AC3E}">
        <p14:creationId xmlns:p14="http://schemas.microsoft.com/office/powerpoint/2010/main" val="1130844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131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DDE5BC0-C376-AC8C-F151-66638A4D9DE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C74F05-23AA-411D-84E9-2CD954405541}" type="slidenum">
              <a:rPr lang="es-AR" smtClean="0"/>
              <a:t>2</a:t>
            </a:fld>
            <a:endParaRPr lang="es-AR" dirty="0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10BFA9C7-5553-BD7A-E8EE-AD3EC5CDFA0A}"/>
              </a:ext>
            </a:extLst>
          </p:cNvPr>
          <p:cNvSpPr txBox="1">
            <a:spLocks/>
          </p:cNvSpPr>
          <p:nvPr/>
        </p:nvSpPr>
        <p:spPr>
          <a:xfrm>
            <a:off x="1252717" y="1177986"/>
            <a:ext cx="3539647" cy="1296144"/>
          </a:xfrm>
          <a:prstGeom prst="rect">
            <a:avLst/>
          </a:prstGeom>
        </p:spPr>
        <p:txBody>
          <a:bodyPr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微软雅黑" pitchFamily="34" charset="-122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algn="l"/>
            <a:r>
              <a:rPr lang="en-US" sz="1400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NeueLT Pro 45 Lt" panose="020B0403020202020204" pitchFamily="34" charset="0"/>
              </a:rPr>
              <a:t>A shopping list application that allows users to both create a new list and open a created list, while managing list items during the shopping process</a:t>
            </a:r>
            <a:r>
              <a:rPr lang="en-US" sz="1400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NeueLT Pro 55 Roman" panose="020B0604020202020204" pitchFamily="34" charset="0"/>
              </a:rPr>
              <a:t>.</a:t>
            </a:r>
          </a:p>
          <a:p>
            <a:endParaRPr lang="en-US" sz="1400" spc="100" dirty="0">
              <a:solidFill>
                <a:schemeClr val="tx1">
                  <a:lumMod val="50000"/>
                  <a:lumOff val="50000"/>
                </a:schemeClr>
              </a:solidFill>
              <a:latin typeface="HelveticaNeueLT Pro 55 Roman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3BA2D3-F8DE-F542-5D31-B0C54143F5F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00" t="20958" r="5502" b="17442"/>
          <a:stretch/>
        </p:blipFill>
        <p:spPr>
          <a:xfrm>
            <a:off x="1710750" y="3737876"/>
            <a:ext cx="2057400" cy="1028700"/>
          </a:xfrm>
          <a:prstGeom prst="rect">
            <a:avLst/>
          </a:prstGeom>
        </p:spPr>
      </p:pic>
      <p:grpSp>
        <p:nvGrpSpPr>
          <p:cNvPr id="6" name="Grupo 18">
            <a:extLst>
              <a:ext uri="{FF2B5EF4-FFF2-40B4-BE49-F238E27FC236}">
                <a16:creationId xmlns:a16="http://schemas.microsoft.com/office/drawing/2014/main" id="{4C5402FE-317E-150D-3003-C0A3B8613597}"/>
              </a:ext>
            </a:extLst>
          </p:cNvPr>
          <p:cNvGrpSpPr/>
          <p:nvPr/>
        </p:nvGrpSpPr>
        <p:grpSpPr>
          <a:xfrm>
            <a:off x="323528" y="1229734"/>
            <a:ext cx="893150" cy="902239"/>
            <a:chOff x="2898658" y="1083804"/>
            <a:chExt cx="2736000" cy="2763842"/>
          </a:xfrm>
        </p:grpSpPr>
        <p:sp>
          <p:nvSpPr>
            <p:cNvPr id="7" name="Elipse 5">
              <a:extLst>
                <a:ext uri="{FF2B5EF4-FFF2-40B4-BE49-F238E27FC236}">
                  <a16:creationId xmlns:a16="http://schemas.microsoft.com/office/drawing/2014/main" id="{CF3628A0-78A6-E784-DFAA-C8D55B34C84F}"/>
                </a:ext>
              </a:extLst>
            </p:cNvPr>
            <p:cNvSpPr/>
            <p:nvPr/>
          </p:nvSpPr>
          <p:spPr>
            <a:xfrm>
              <a:off x="2898658" y="1083804"/>
              <a:ext cx="2736000" cy="2763842"/>
            </a:xfrm>
            <a:prstGeom prst="ellipse">
              <a:avLst/>
            </a:prstGeom>
            <a:solidFill>
              <a:srgbClr val="80CE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dirty="0"/>
            </a:p>
          </p:txBody>
        </p:sp>
        <p:pic>
          <p:nvPicPr>
            <p:cNvPr id="8" name="Gráfico 12">
              <a:extLst>
                <a:ext uri="{FF2B5EF4-FFF2-40B4-BE49-F238E27FC236}">
                  <a16:creationId xmlns:a16="http://schemas.microsoft.com/office/drawing/2014/main" id="{A849CFFD-26AE-1D8E-195B-D899F91E2D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249010" y="1295328"/>
              <a:ext cx="2035297" cy="2299885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A50995F4-50E8-C3C6-C1F5-DC7CB5CD6CC3}"/>
              </a:ext>
            </a:extLst>
          </p:cNvPr>
          <p:cNvSpPr txBox="1"/>
          <p:nvPr/>
        </p:nvSpPr>
        <p:spPr>
          <a:xfrm>
            <a:off x="1396899" y="2472503"/>
            <a:ext cx="3251281" cy="132343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endParaRPr lang="en-US" sz="1400" spc="100" dirty="0">
              <a:solidFill>
                <a:schemeClr val="tx1">
                  <a:lumMod val="65000"/>
                  <a:lumOff val="35000"/>
                </a:schemeClr>
              </a:solidFill>
              <a:latin typeface="HelveticaNeueLT Pro 45 Lt" panose="020B0403020202020204" pitchFamily="34" charset="0"/>
            </a:endParaRPr>
          </a:p>
          <a:p>
            <a:r>
              <a:rPr lang="en-US" sz="1400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NeueLT Pro 45 Lt" panose="020B0403020202020204" pitchFamily="34" charset="0"/>
              </a:rPr>
              <a:t>Persons seeking to streamline the shopping process by utilizing tools that enable the creation and management of lists.</a:t>
            </a:r>
          </a:p>
          <a:p>
            <a:endParaRPr lang="en-US" sz="1600" b="1" dirty="0">
              <a:solidFill>
                <a:schemeClr val="accent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E405A09-42CE-0C0B-650D-B8701DD6B020}"/>
              </a:ext>
            </a:extLst>
          </p:cNvPr>
          <p:cNvGrpSpPr/>
          <p:nvPr/>
        </p:nvGrpSpPr>
        <p:grpSpPr>
          <a:xfrm>
            <a:off x="323529" y="2715766"/>
            <a:ext cx="893149" cy="777298"/>
            <a:chOff x="5127812" y="450367"/>
            <a:chExt cx="1819743" cy="1605806"/>
          </a:xfrm>
          <a:solidFill>
            <a:srgbClr val="80CEFF"/>
          </a:solidFill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1D9CC98D-9F74-9380-6F65-87E0A0F823E2}"/>
                </a:ext>
              </a:extLst>
            </p:cNvPr>
            <p:cNvGrpSpPr/>
            <p:nvPr/>
          </p:nvGrpSpPr>
          <p:grpSpPr>
            <a:xfrm>
              <a:off x="5127812" y="450367"/>
              <a:ext cx="1819743" cy="1605806"/>
              <a:chOff x="5127812" y="448175"/>
              <a:chExt cx="1936376" cy="1748000"/>
            </a:xfrm>
            <a:grpFill/>
          </p:grpSpPr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6BF464F6-C343-B340-E7AD-AE827F53FFB9}"/>
                  </a:ext>
                </a:extLst>
              </p:cNvPr>
              <p:cNvSpPr/>
              <p:nvPr/>
            </p:nvSpPr>
            <p:spPr>
              <a:xfrm>
                <a:off x="5629835" y="448175"/>
                <a:ext cx="886572" cy="88657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HelveticaNeueLT Pro 55 Roman" panose="020B0604020202020204" pitchFamily="34" charset="0"/>
                </a:endParaRPr>
              </a:p>
            </p:txBody>
          </p:sp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786D60F1-D34B-307D-D242-A23D3B61ED0A}"/>
                  </a:ext>
                </a:extLst>
              </p:cNvPr>
              <p:cNvSpPr/>
              <p:nvPr/>
            </p:nvSpPr>
            <p:spPr>
              <a:xfrm>
                <a:off x="5127812" y="1263845"/>
                <a:ext cx="1936376" cy="932330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HelveticaNeueLT Pro 55 Roman" panose="020B0604020202020204" pitchFamily="34" charset="0"/>
                </a:endParaRPr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BFA797B-DAA9-8143-50F3-E2E22D0C69A5}"/>
                </a:ext>
              </a:extLst>
            </p:cNvPr>
            <p:cNvSpPr txBox="1"/>
            <p:nvPr/>
          </p:nvSpPr>
          <p:spPr>
            <a:xfrm>
              <a:off x="5167731" y="1283670"/>
              <a:ext cx="1662091" cy="45907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800" dirty="0">
                  <a:solidFill>
                    <a:schemeClr val="bg1"/>
                  </a:solidFill>
                  <a:latin typeface="HelveticaNeueLT Pro 55 Roman" panose="020B0604020202020204" pitchFamily="34" charset="0"/>
                </a:rPr>
                <a:t>USER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76964AC0-2A4F-C3B2-2B32-A51FF2E37DD4}"/>
              </a:ext>
            </a:extLst>
          </p:cNvPr>
          <p:cNvSpPr txBox="1"/>
          <p:nvPr/>
        </p:nvSpPr>
        <p:spPr>
          <a:xfrm>
            <a:off x="5306273" y="1232224"/>
            <a:ext cx="3539647" cy="381642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1200" spc="1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elveticaNeueLT Pro 45 Lt" panose="020B0403020202020204" pitchFamily="34" charset="0"/>
                <a:ea typeface="微软雅黑" pitchFamily="34" charset="-122"/>
                <a:cs typeface="+mj-cs"/>
              </a:rPr>
              <a:t>Create</a:t>
            </a:r>
            <a:r>
              <a:rPr lang="es-ES" sz="1200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NeueLT Pro 45 Lt" panose="020B0403020202020204" pitchFamily="34" charset="0"/>
                <a:ea typeface="微软雅黑" pitchFamily="34" charset="-122"/>
                <a:cs typeface="+mj-cs"/>
              </a:rPr>
              <a:t> a </a:t>
            </a:r>
            <a:r>
              <a:rPr lang="es-ES" sz="1200" spc="1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elveticaNeueLT Pro 45 Lt" panose="020B0403020202020204" pitchFamily="34" charset="0"/>
                <a:ea typeface="微软雅黑" pitchFamily="34" charset="-122"/>
                <a:cs typeface="+mj-cs"/>
              </a:rPr>
              <a:t>list</a:t>
            </a:r>
            <a:r>
              <a:rPr lang="es-ES" sz="1200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NeueLT Pro 45 Lt" panose="020B0403020202020204" pitchFamily="34" charset="0"/>
                <a:ea typeface="微软雅黑" pitchFamily="34" charset="-122"/>
                <a:cs typeface="+mj-cs"/>
              </a:rPr>
              <a:t> </a:t>
            </a:r>
            <a:r>
              <a:rPr lang="es-ES" sz="1200" spc="1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elveticaNeueLT Pro 45 Lt" panose="020B0403020202020204" pitchFamily="34" charset="0"/>
                <a:ea typeface="微软雅黑" pitchFamily="34" charset="-122"/>
                <a:cs typeface="+mj-cs"/>
              </a:rPr>
              <a:t>with</a:t>
            </a:r>
            <a:r>
              <a:rPr lang="es-ES" sz="1200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NeueLT Pro 45 Lt" panose="020B0403020202020204" pitchFamily="34" charset="0"/>
                <a:ea typeface="微软雅黑" pitchFamily="34" charset="-122"/>
                <a:cs typeface="+mj-cs"/>
              </a:rPr>
              <a:t> a </a:t>
            </a:r>
            <a:r>
              <a:rPr lang="es-ES" sz="1200" spc="1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elveticaNeueLT Pro 45 Lt" panose="020B0403020202020204" pitchFamily="34" charset="0"/>
                <a:ea typeface="微软雅黑" pitchFamily="34" charset="-122"/>
                <a:cs typeface="+mj-cs"/>
              </a:rPr>
              <a:t>name</a:t>
            </a:r>
            <a:r>
              <a:rPr lang="es-ES" sz="1200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NeueLT Pro 45 Lt" panose="020B0403020202020204" pitchFamily="34" charset="0"/>
                <a:ea typeface="微软雅黑" pitchFamily="34" charset="-122"/>
                <a:cs typeface="+mj-cs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1200" spc="1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elveticaNeueLT Pro 45 Lt" panose="020B0403020202020204" pitchFamily="34" charset="0"/>
                <a:ea typeface="微软雅黑" pitchFamily="34" charset="-122"/>
                <a:cs typeface="+mj-cs"/>
              </a:rPr>
              <a:t>Add</a:t>
            </a:r>
            <a:r>
              <a:rPr lang="es-ES" sz="1200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NeueLT Pro 45 Lt" panose="020B0403020202020204" pitchFamily="34" charset="0"/>
                <a:ea typeface="微软雅黑" pitchFamily="34" charset="-122"/>
                <a:cs typeface="+mj-cs"/>
              </a:rPr>
              <a:t> </a:t>
            </a:r>
            <a:r>
              <a:rPr lang="es-ES" sz="1200" spc="1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elveticaNeueLT Pro 45 Lt" panose="020B0403020202020204" pitchFamily="34" charset="0"/>
                <a:ea typeface="微软雅黑" pitchFamily="34" charset="-122"/>
                <a:cs typeface="+mj-cs"/>
              </a:rPr>
              <a:t>items</a:t>
            </a:r>
            <a:r>
              <a:rPr lang="es-ES" sz="1200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NeueLT Pro 45 Lt" panose="020B0403020202020204" pitchFamily="34" charset="0"/>
                <a:ea typeface="微软雅黑" pitchFamily="34" charset="-122"/>
                <a:cs typeface="+mj-cs"/>
              </a:rPr>
              <a:t> </a:t>
            </a:r>
            <a:r>
              <a:rPr lang="es-ES" sz="1200" spc="1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elveticaNeueLT Pro 45 Lt" panose="020B0403020202020204" pitchFamily="34" charset="0"/>
                <a:ea typeface="微软雅黑" pitchFamily="34" charset="-122"/>
                <a:cs typeface="+mj-cs"/>
              </a:rPr>
              <a:t>to</a:t>
            </a:r>
            <a:r>
              <a:rPr lang="es-ES" sz="1200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NeueLT Pro 45 Lt" panose="020B0403020202020204" pitchFamily="34" charset="0"/>
                <a:ea typeface="微软雅黑" pitchFamily="34" charset="-122"/>
                <a:cs typeface="+mj-cs"/>
              </a:rPr>
              <a:t> </a:t>
            </a:r>
            <a:r>
              <a:rPr lang="es-ES" sz="1200" spc="1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elveticaNeueLT Pro 45 Lt" panose="020B0403020202020204" pitchFamily="34" charset="0"/>
                <a:ea typeface="微软雅黑" pitchFamily="34" charset="-122"/>
                <a:cs typeface="+mj-cs"/>
              </a:rPr>
              <a:t>the</a:t>
            </a:r>
            <a:r>
              <a:rPr lang="es-ES" sz="1200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NeueLT Pro 45 Lt" panose="020B0403020202020204" pitchFamily="34" charset="0"/>
                <a:ea typeface="微软雅黑" pitchFamily="34" charset="-122"/>
                <a:cs typeface="+mj-cs"/>
              </a:rPr>
              <a:t> </a:t>
            </a:r>
            <a:r>
              <a:rPr lang="es-ES" sz="1200" spc="1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elveticaNeueLT Pro 45 Lt" panose="020B0403020202020204" pitchFamily="34" charset="0"/>
                <a:ea typeface="微软雅黑" pitchFamily="34" charset="-122"/>
                <a:cs typeface="+mj-cs"/>
              </a:rPr>
              <a:t>list</a:t>
            </a:r>
            <a:r>
              <a:rPr lang="es-ES" sz="1200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NeueLT Pro 45 Lt" panose="020B0403020202020204" pitchFamily="34" charset="0"/>
                <a:ea typeface="微软雅黑" pitchFamily="34" charset="-122"/>
                <a:cs typeface="+mj-cs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1200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NeueLT Pro 45 Lt" panose="020B0403020202020204" pitchFamily="34" charset="0"/>
                <a:ea typeface="微软雅黑" pitchFamily="34" charset="-122"/>
                <a:cs typeface="+mj-cs"/>
              </a:rPr>
              <a:t>Set </a:t>
            </a:r>
            <a:r>
              <a:rPr lang="es-ES" sz="1200" spc="1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elveticaNeueLT Pro 45 Lt" panose="020B0403020202020204" pitchFamily="34" charset="0"/>
                <a:ea typeface="微软雅黑" pitchFamily="34" charset="-122"/>
                <a:cs typeface="+mj-cs"/>
              </a:rPr>
              <a:t>items</a:t>
            </a:r>
            <a:r>
              <a:rPr lang="es-ES" sz="1200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NeueLT Pro 45 Lt" panose="020B0403020202020204" pitchFamily="34" charset="0"/>
                <a:ea typeface="微软雅黑" pitchFamily="34" charset="-122"/>
                <a:cs typeface="+mj-cs"/>
              </a:rPr>
              <a:t> as </a:t>
            </a:r>
            <a:r>
              <a:rPr lang="es-ES" sz="1200" spc="1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elveticaNeueLT Pro 45 Lt" panose="020B0403020202020204" pitchFamily="34" charset="0"/>
                <a:ea typeface="微软雅黑" pitchFamily="34" charset="-122"/>
                <a:cs typeface="+mj-cs"/>
              </a:rPr>
              <a:t>purchased</a:t>
            </a:r>
            <a:r>
              <a:rPr lang="es-ES" sz="1200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NeueLT Pro 45 Lt" panose="020B0403020202020204" pitchFamily="34" charset="0"/>
                <a:ea typeface="微软雅黑" pitchFamily="34" charset="-122"/>
                <a:cs typeface="+mj-cs"/>
              </a:rPr>
              <a:t>.</a:t>
            </a:r>
            <a:endParaRPr lang="en-US" sz="1200" spc="100" dirty="0">
              <a:solidFill>
                <a:schemeClr val="tx1">
                  <a:lumMod val="65000"/>
                  <a:lumOff val="35000"/>
                </a:schemeClr>
              </a:solidFill>
              <a:latin typeface="HelveticaNeueLT Pro 45 Lt" panose="020B0403020202020204" pitchFamily="34" charset="0"/>
              <a:ea typeface="微软雅黑" pitchFamily="34" charset="-122"/>
              <a:cs typeface="+mj-cs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200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NeueLT Pro 45 Lt" panose="020B0403020202020204" pitchFamily="34" charset="0"/>
                <a:ea typeface="微软雅黑" pitchFamily="34" charset="-122"/>
                <a:cs typeface="+mj-cs"/>
              </a:rPr>
              <a:t>Remove items from the list.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200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NeueLT Pro 45 Lt" panose="020B0403020202020204" pitchFamily="34" charset="0"/>
                <a:ea typeface="微软雅黑" pitchFamily="34" charset="-122"/>
                <a:cs typeface="+mj-cs"/>
              </a:rPr>
              <a:t>Save the list into the database.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200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NeueLT Pro 45 Lt" panose="020B0403020202020204" pitchFamily="34" charset="0"/>
                <a:ea typeface="微软雅黑" pitchFamily="34" charset="-122"/>
                <a:cs typeface="+mj-cs"/>
              </a:rPr>
              <a:t>Remove the list (clear list).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200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NeueLT Pro 45 Lt" panose="020B0403020202020204" pitchFamily="34" charset="0"/>
                <a:ea typeface="微软雅黑" pitchFamily="34" charset="-122"/>
                <a:cs typeface="+mj-cs"/>
              </a:rPr>
              <a:t>Open the saved lists.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200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NeueLT Pro 45 Lt" panose="020B0403020202020204" pitchFamily="34" charset="0"/>
                <a:ea typeface="微软雅黑" pitchFamily="34" charset="-122"/>
                <a:cs typeface="+mj-cs"/>
              </a:rPr>
              <a:t>Open a list by the name.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200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NeueLT Pro 45 Lt" panose="020B0403020202020204" pitchFamily="34" charset="0"/>
                <a:ea typeface="微软雅黑" pitchFamily="34" charset="-122"/>
                <a:cs typeface="+mj-cs"/>
              </a:rPr>
              <a:t>Set as </a:t>
            </a:r>
            <a:r>
              <a:rPr lang="es-ES" sz="1200" spc="1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elveticaNeueLT Pro 45 Lt" panose="020B0403020202020204" pitchFamily="34" charset="0"/>
                <a:ea typeface="微软雅黑" pitchFamily="34" charset="-122"/>
                <a:cs typeface="+mj-cs"/>
              </a:rPr>
              <a:t>purchased</a:t>
            </a:r>
            <a:r>
              <a:rPr lang="es-ES" sz="1200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NeueLT Pro 45 Lt" panose="020B0403020202020204" pitchFamily="34" charset="0"/>
                <a:ea typeface="微软雅黑" pitchFamily="34" charset="-122"/>
                <a:cs typeface="+mj-cs"/>
              </a:rPr>
              <a:t> </a:t>
            </a:r>
            <a:r>
              <a:rPr lang="es-ES" sz="1200" spc="1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elveticaNeueLT Pro 45 Lt" panose="020B0403020202020204" pitchFamily="34" charset="0"/>
                <a:ea typeface="微软雅黑" pitchFamily="34" charset="-122"/>
                <a:cs typeface="+mj-cs"/>
              </a:rPr>
              <a:t>items</a:t>
            </a:r>
            <a:r>
              <a:rPr lang="es-ES" sz="1200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NeueLT Pro 45 Lt" panose="020B0403020202020204" pitchFamily="34" charset="0"/>
                <a:ea typeface="微软雅黑" pitchFamily="34" charset="-122"/>
                <a:cs typeface="+mj-cs"/>
              </a:rPr>
              <a:t> in </a:t>
            </a:r>
            <a:r>
              <a:rPr lang="es-ES" sz="1200" spc="1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elveticaNeueLT Pro 45 Lt" panose="020B0403020202020204" pitchFamily="34" charset="0"/>
                <a:ea typeface="微软雅黑" pitchFamily="34" charset="-122"/>
                <a:cs typeface="+mj-cs"/>
              </a:rPr>
              <a:t>opened</a:t>
            </a:r>
            <a:r>
              <a:rPr lang="es-ES" sz="1200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NeueLT Pro 45 Lt" panose="020B0403020202020204" pitchFamily="34" charset="0"/>
                <a:ea typeface="微软雅黑" pitchFamily="34" charset="-122"/>
                <a:cs typeface="+mj-cs"/>
              </a:rPr>
              <a:t> </a:t>
            </a:r>
            <a:r>
              <a:rPr lang="es-ES" sz="1200" spc="1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elveticaNeueLT Pro 45 Lt" panose="020B0403020202020204" pitchFamily="34" charset="0"/>
                <a:ea typeface="微软雅黑" pitchFamily="34" charset="-122"/>
                <a:cs typeface="+mj-cs"/>
              </a:rPr>
              <a:t>list</a:t>
            </a:r>
            <a:r>
              <a:rPr lang="es-ES" sz="1200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NeueLT Pro 45 Lt" panose="020B0403020202020204" pitchFamily="34" charset="0"/>
                <a:ea typeface="微软雅黑" pitchFamily="34" charset="-122"/>
                <a:cs typeface="+mj-cs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200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NeueLT Pro 45 Lt" panose="020B0403020202020204" pitchFamily="34" charset="0"/>
                <a:ea typeface="微软雅黑" pitchFamily="34" charset="-122"/>
                <a:cs typeface="+mj-cs"/>
              </a:rPr>
              <a:t>Remove </a:t>
            </a:r>
            <a:r>
              <a:rPr lang="es-ES" sz="1200" spc="1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elveticaNeueLT Pro 45 Lt" panose="020B0403020202020204" pitchFamily="34" charset="0"/>
                <a:ea typeface="微软雅黑" pitchFamily="34" charset="-122"/>
                <a:cs typeface="+mj-cs"/>
              </a:rPr>
              <a:t>items</a:t>
            </a:r>
            <a:r>
              <a:rPr lang="es-ES" sz="1200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NeueLT Pro 45 Lt" panose="020B0403020202020204" pitchFamily="34" charset="0"/>
                <a:ea typeface="微软雅黑" pitchFamily="34" charset="-122"/>
                <a:cs typeface="+mj-cs"/>
              </a:rPr>
              <a:t> in </a:t>
            </a:r>
            <a:r>
              <a:rPr lang="es-ES" sz="1200" spc="1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elveticaNeueLT Pro 45 Lt" panose="020B0403020202020204" pitchFamily="34" charset="0"/>
                <a:ea typeface="微软雅黑" pitchFamily="34" charset="-122"/>
                <a:cs typeface="+mj-cs"/>
              </a:rPr>
              <a:t>opened</a:t>
            </a:r>
            <a:r>
              <a:rPr lang="es-ES" sz="1200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NeueLT Pro 45 Lt" panose="020B0403020202020204" pitchFamily="34" charset="0"/>
                <a:ea typeface="微软雅黑" pitchFamily="34" charset="-122"/>
                <a:cs typeface="+mj-cs"/>
              </a:rPr>
              <a:t> </a:t>
            </a:r>
            <a:r>
              <a:rPr lang="es-ES" sz="1200" spc="1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elveticaNeueLT Pro 45 Lt" panose="020B0403020202020204" pitchFamily="34" charset="0"/>
                <a:ea typeface="微软雅黑" pitchFamily="34" charset="-122"/>
                <a:cs typeface="+mj-cs"/>
              </a:rPr>
              <a:t>list</a:t>
            </a:r>
            <a:r>
              <a:rPr lang="es-ES" sz="1200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NeueLT Pro 45 Lt" panose="020B0403020202020204" pitchFamily="34" charset="0"/>
                <a:ea typeface="微软雅黑" pitchFamily="34" charset="-122"/>
                <a:cs typeface="+mj-cs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1200" spc="1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elveticaNeueLT Pro 45 Lt" panose="020B0403020202020204" pitchFamily="34" charset="0"/>
                <a:ea typeface="微软雅黑" pitchFamily="34" charset="-122"/>
                <a:cs typeface="+mj-cs"/>
              </a:rPr>
              <a:t>Update</a:t>
            </a:r>
            <a:r>
              <a:rPr lang="es-ES" sz="1200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NeueLT Pro 45 Lt" panose="020B0403020202020204" pitchFamily="34" charset="0"/>
                <a:ea typeface="微软雅黑" pitchFamily="34" charset="-122"/>
                <a:cs typeface="+mj-cs"/>
              </a:rPr>
              <a:t> de </a:t>
            </a:r>
            <a:r>
              <a:rPr lang="es-ES" sz="1200" spc="1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elveticaNeueLT Pro 45 Lt" panose="020B0403020202020204" pitchFamily="34" charset="0"/>
                <a:ea typeface="微软雅黑" pitchFamily="34" charset="-122"/>
                <a:cs typeface="+mj-cs"/>
              </a:rPr>
              <a:t>opened</a:t>
            </a:r>
            <a:r>
              <a:rPr lang="es-ES" sz="1200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NeueLT Pro 45 Lt" panose="020B0403020202020204" pitchFamily="34" charset="0"/>
                <a:ea typeface="微软雅黑" pitchFamily="34" charset="-122"/>
                <a:cs typeface="+mj-cs"/>
              </a:rPr>
              <a:t> </a:t>
            </a:r>
            <a:r>
              <a:rPr lang="es-ES" sz="1200" spc="1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elveticaNeueLT Pro 45 Lt" panose="020B0403020202020204" pitchFamily="34" charset="0"/>
                <a:ea typeface="微软雅黑" pitchFamily="34" charset="-122"/>
                <a:cs typeface="+mj-cs"/>
              </a:rPr>
              <a:t>list</a:t>
            </a:r>
            <a:r>
              <a:rPr lang="es-ES" sz="1200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NeueLT Pro 45 Lt" panose="020B0403020202020204" pitchFamily="34" charset="0"/>
                <a:ea typeface="微软雅黑" pitchFamily="34" charset="-122"/>
                <a:cs typeface="+mj-cs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1200" spc="1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elveticaNeueLT Pro 45 Lt" panose="020B0403020202020204" pitchFamily="34" charset="0"/>
                <a:ea typeface="微软雅黑" pitchFamily="34" charset="-122"/>
                <a:cs typeface="+mj-cs"/>
              </a:rPr>
              <a:t>Remove</a:t>
            </a:r>
            <a:r>
              <a:rPr lang="es-ES" sz="1200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NeueLT Pro 45 Lt" panose="020B0403020202020204" pitchFamily="34" charset="0"/>
                <a:ea typeface="微软雅黑" pitchFamily="34" charset="-122"/>
                <a:cs typeface="+mj-cs"/>
              </a:rPr>
              <a:t> </a:t>
            </a:r>
            <a:r>
              <a:rPr lang="es-ES" sz="1200" spc="1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elveticaNeueLT Pro 45 Lt" panose="020B0403020202020204" pitchFamily="34" charset="0"/>
                <a:ea typeface="微软雅黑" pitchFamily="34" charset="-122"/>
                <a:cs typeface="+mj-cs"/>
              </a:rPr>
              <a:t>the</a:t>
            </a:r>
            <a:r>
              <a:rPr lang="es-ES" sz="1200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NeueLT Pro 45 Lt" panose="020B0403020202020204" pitchFamily="34" charset="0"/>
                <a:ea typeface="微软雅黑" pitchFamily="34" charset="-122"/>
                <a:cs typeface="+mj-cs"/>
              </a:rPr>
              <a:t> </a:t>
            </a:r>
            <a:r>
              <a:rPr lang="es-ES" sz="1200" spc="1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elveticaNeueLT Pro 45 Lt" panose="020B0403020202020204" pitchFamily="34" charset="0"/>
                <a:ea typeface="微软雅黑" pitchFamily="34" charset="-122"/>
                <a:cs typeface="+mj-cs"/>
              </a:rPr>
              <a:t>opened</a:t>
            </a:r>
            <a:r>
              <a:rPr lang="es-ES" sz="1200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NeueLT Pro 45 Lt" panose="020B0403020202020204" pitchFamily="34" charset="0"/>
                <a:ea typeface="微软雅黑" pitchFamily="34" charset="-122"/>
                <a:cs typeface="+mj-cs"/>
              </a:rPr>
              <a:t> </a:t>
            </a:r>
            <a:r>
              <a:rPr lang="es-ES" sz="1200" spc="1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elveticaNeueLT Pro 45 Lt" panose="020B0403020202020204" pitchFamily="34" charset="0"/>
                <a:ea typeface="微软雅黑" pitchFamily="34" charset="-122"/>
                <a:cs typeface="+mj-cs"/>
              </a:rPr>
              <a:t>list</a:t>
            </a:r>
            <a:r>
              <a:rPr lang="es-ES" sz="1200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NeueLT Pro 45 Lt" panose="020B0403020202020204" pitchFamily="34" charset="0"/>
                <a:ea typeface="微软雅黑" pitchFamily="34" charset="-122"/>
                <a:cs typeface="+mj-cs"/>
              </a:rPr>
              <a:t> (</a:t>
            </a:r>
            <a:r>
              <a:rPr lang="es-ES" sz="1200" spc="1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elveticaNeueLT Pro 45 Lt" panose="020B0403020202020204" pitchFamily="34" charset="0"/>
                <a:ea typeface="微软雅黑" pitchFamily="34" charset="-122"/>
                <a:cs typeface="+mj-cs"/>
              </a:rPr>
              <a:t>deletion</a:t>
            </a:r>
            <a:r>
              <a:rPr lang="es-ES" sz="1200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NeueLT Pro 45 Lt" panose="020B0403020202020204" pitchFamily="34" charset="0"/>
                <a:ea typeface="微软雅黑" pitchFamily="34" charset="-122"/>
                <a:cs typeface="+mj-cs"/>
              </a:rPr>
              <a:t> </a:t>
            </a:r>
            <a:r>
              <a:rPr lang="es-ES" sz="1200" spc="1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elveticaNeueLT Pro 45 Lt" panose="020B0403020202020204" pitchFamily="34" charset="0"/>
                <a:ea typeface="微软雅黑" pitchFamily="34" charset="-122"/>
                <a:cs typeface="+mj-cs"/>
              </a:rPr>
              <a:t>from</a:t>
            </a:r>
            <a:r>
              <a:rPr lang="es-ES" sz="1200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NeueLT Pro 45 Lt" panose="020B0403020202020204" pitchFamily="34" charset="0"/>
                <a:ea typeface="微软雅黑" pitchFamily="34" charset="-122"/>
                <a:cs typeface="+mj-cs"/>
              </a:rPr>
              <a:t> </a:t>
            </a:r>
            <a:r>
              <a:rPr lang="es-ES" sz="1200" spc="1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elveticaNeueLT Pro 45 Lt" panose="020B0403020202020204" pitchFamily="34" charset="0"/>
                <a:ea typeface="微软雅黑" pitchFamily="34" charset="-122"/>
                <a:cs typeface="+mj-cs"/>
              </a:rPr>
              <a:t>the</a:t>
            </a:r>
            <a:r>
              <a:rPr lang="es-ES" sz="1200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NeueLT Pro 45 Lt" panose="020B0403020202020204" pitchFamily="34" charset="0"/>
                <a:ea typeface="微软雅黑" pitchFamily="34" charset="-122"/>
                <a:cs typeface="+mj-cs"/>
              </a:rPr>
              <a:t> data base.</a:t>
            </a:r>
            <a:endParaRPr lang="en-US" sz="1200" spc="100" dirty="0">
              <a:solidFill>
                <a:schemeClr val="tx1">
                  <a:lumMod val="65000"/>
                  <a:lumOff val="35000"/>
                </a:schemeClr>
              </a:solidFill>
              <a:latin typeface="HelveticaNeueLT Pro 45 Lt" panose="020B0403020202020204" pitchFamily="34" charset="0"/>
              <a:ea typeface="微软雅黑" pitchFamily="34" charset="-122"/>
              <a:cs typeface="+mj-cs"/>
            </a:endParaRPr>
          </a:p>
          <a:p>
            <a:endParaRPr lang="es-ES" sz="1400" b="1" spc="100" dirty="0">
              <a:solidFill>
                <a:schemeClr val="tx1">
                  <a:lumMod val="50000"/>
                  <a:lumOff val="50000"/>
                </a:schemeClr>
              </a:solidFill>
              <a:latin typeface="HelveticaNeueLT Pro 45 Lt" panose="020B0403020202020204" pitchFamily="34" charset="0"/>
              <a:ea typeface="微软雅黑" pitchFamily="34" charset="-122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3C16838-8ED5-99B2-E05F-8624EEC7EC72}"/>
              </a:ext>
            </a:extLst>
          </p:cNvPr>
          <p:cNvSpPr/>
          <p:nvPr/>
        </p:nvSpPr>
        <p:spPr>
          <a:xfrm>
            <a:off x="6357598" y="779937"/>
            <a:ext cx="1436996" cy="279529"/>
          </a:xfrm>
          <a:prstGeom prst="rect">
            <a:avLst/>
          </a:prstGeom>
          <a:solidFill>
            <a:srgbClr val="80C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Functionalities</a:t>
            </a:r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D5E758D3-804F-9510-AB7C-B518C529DDAE}"/>
              </a:ext>
            </a:extLst>
          </p:cNvPr>
          <p:cNvSpPr txBox="1">
            <a:spLocks/>
          </p:cNvSpPr>
          <p:nvPr/>
        </p:nvSpPr>
        <p:spPr>
          <a:xfrm>
            <a:off x="973434" y="101514"/>
            <a:ext cx="4030614" cy="573175"/>
          </a:xfrm>
          <a:prstGeom prst="rect">
            <a:avLst/>
          </a:prstGeom>
        </p:spPr>
        <p:txBody>
          <a:bodyPr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微软雅黑" pitchFamily="34" charset="-122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algn="l"/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Purpose of the web app</a:t>
            </a:r>
          </a:p>
        </p:txBody>
      </p:sp>
      <p:sp>
        <p:nvSpPr>
          <p:cNvPr id="19" name="Diamond 32">
            <a:extLst>
              <a:ext uri="{FF2B5EF4-FFF2-40B4-BE49-F238E27FC236}">
                <a16:creationId xmlns:a16="http://schemas.microsoft.com/office/drawing/2014/main" id="{2716AD23-20AD-36DF-DB17-134DD4050E50}"/>
              </a:ext>
            </a:extLst>
          </p:cNvPr>
          <p:cNvSpPr/>
          <p:nvPr/>
        </p:nvSpPr>
        <p:spPr>
          <a:xfrm>
            <a:off x="450392" y="68288"/>
            <a:ext cx="584695" cy="584695"/>
          </a:xfrm>
          <a:prstGeom prst="diamond">
            <a:avLst/>
          </a:prstGeom>
          <a:solidFill>
            <a:srgbClr val="1F68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cs typeface="+mn-ea"/>
                <a:sym typeface="+mn-lt"/>
              </a:rPr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3175608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A99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CA9350A5-49F0-D65B-0DDF-E6FF8D1DF2D8}"/>
              </a:ext>
            </a:extLst>
          </p:cNvPr>
          <p:cNvSpPr txBox="1"/>
          <p:nvPr/>
        </p:nvSpPr>
        <p:spPr>
          <a:xfrm>
            <a:off x="1403648" y="529872"/>
            <a:ext cx="940642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s-ES" sz="1600" b="1" dirty="0">
                <a:solidFill>
                  <a:srgbClr val="1F689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F</a:t>
            </a:r>
            <a:r>
              <a:rPr lang="en-US" sz="1600" b="1" dirty="0" err="1">
                <a:solidFill>
                  <a:srgbClr val="1F689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rontend</a:t>
            </a:r>
            <a:endParaRPr lang="en-US" sz="1600" b="1" dirty="0">
              <a:solidFill>
                <a:srgbClr val="1F689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BFA673F0-1AE3-6F19-0448-83763CB793A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129" y="662431"/>
            <a:ext cx="401330" cy="401330"/>
          </a:xfrm>
          <a:prstGeom prst="rect">
            <a:avLst/>
          </a:prstGeom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F26D2BCB-9DC5-04A8-79A0-5ADB8C6F1AA5}"/>
              </a:ext>
            </a:extLst>
          </p:cNvPr>
          <p:cNvSpPr txBox="1"/>
          <p:nvPr/>
        </p:nvSpPr>
        <p:spPr>
          <a:xfrm>
            <a:off x="484296" y="1610456"/>
            <a:ext cx="3431302" cy="35039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elveticaNeueLT Pro 45 Lt" panose="020B0403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ItemList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NeueLT Pro 45 Lt" panose="020B0403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HelveticaNeueLT Pro 45 Lt" panose="020B0403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Manages the state of the list, renders the list name, items, and handles user interactions.</a:t>
            </a:r>
          </a:p>
          <a:p>
            <a:pPr marL="171450" indent="-1714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HelveticaNeueLT Pro 45 Lt" panose="020B0403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ListName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HelveticaNeueLT Pro 45 Lt" panose="020B0403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Displays and allows editing the list name.</a:t>
            </a:r>
          </a:p>
          <a:p>
            <a:pPr marL="171450" indent="-1714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HelveticaNeueLT Pro 45 Lt" panose="020B0403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ItemForm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HelveticaNeueLT Pro 45 Lt" panose="020B0403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for adding new items to the list.</a:t>
            </a:r>
          </a:p>
          <a:p>
            <a:pPr marL="171450" indent="-1714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HelveticaNeueLT Pro 45 Lt" panose="020B0403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Item: Represents an individual item in the list (Mapped to obtain the list)</a:t>
            </a:r>
          </a:p>
          <a:p>
            <a:pPr marL="171450" indent="-1714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HelveticaNeueLT Pro 45 Lt" panose="020B0403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BottomButton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HelveticaNeueLT Pro 45 Lt" panose="020B0403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(with conditionals) for saving and removing the list.</a:t>
            </a:r>
          </a:p>
          <a:p>
            <a:pPr marL="171450" indent="-1714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elveticaNeueLT Pro 45 Lt" panose="020B0403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TopButton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NeueLT Pro 45 Lt" panose="020B0403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HelveticaNeueLT Pro 45 Lt" panose="020B0403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(with conditionals) for open or creating a list.</a:t>
            </a:r>
          </a:p>
          <a:p>
            <a:pPr marL="171450" indent="-1714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endParaRPr lang="en-US" sz="100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HelveticaNeueLT Pro 45 Lt" panose="020B040302020202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10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EF5AC01E-8EEB-918E-AE86-1AD4240343F4}"/>
              </a:ext>
            </a:extLst>
          </p:cNvPr>
          <p:cNvSpPr/>
          <p:nvPr/>
        </p:nvSpPr>
        <p:spPr>
          <a:xfrm>
            <a:off x="528956" y="1202260"/>
            <a:ext cx="1436996" cy="279529"/>
          </a:xfrm>
          <a:prstGeom prst="rect">
            <a:avLst/>
          </a:prstGeom>
          <a:solidFill>
            <a:srgbClr val="80C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Nested components</a:t>
            </a:r>
          </a:p>
        </p:txBody>
      </p:sp>
      <p:sp>
        <p:nvSpPr>
          <p:cNvPr id="71" name="Título 1">
            <a:extLst>
              <a:ext uri="{FF2B5EF4-FFF2-40B4-BE49-F238E27FC236}">
                <a16:creationId xmlns:a16="http://schemas.microsoft.com/office/drawing/2014/main" id="{BDDD5D28-E4B2-01B2-42CD-86F539509624}"/>
              </a:ext>
            </a:extLst>
          </p:cNvPr>
          <p:cNvSpPr txBox="1">
            <a:spLocks/>
          </p:cNvSpPr>
          <p:nvPr/>
        </p:nvSpPr>
        <p:spPr>
          <a:xfrm>
            <a:off x="1260398" y="298592"/>
            <a:ext cx="4319714" cy="712788"/>
          </a:xfrm>
          <a:prstGeom prst="rect">
            <a:avLst/>
          </a:prstGeom>
        </p:spPr>
        <p:txBody>
          <a:bodyPr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微软雅黑" pitchFamily="34" charset="-122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algn="l">
              <a:lnSpc>
                <a:spcPts val="3200"/>
              </a:lnSpc>
            </a:pPr>
            <a:endParaRPr lang="en-US" sz="3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1C0C2B86-539C-57BC-AD56-999E92BC5E68}"/>
              </a:ext>
            </a:extLst>
          </p:cNvPr>
          <p:cNvSpPr txBox="1"/>
          <p:nvPr/>
        </p:nvSpPr>
        <p:spPr>
          <a:xfrm>
            <a:off x="5183742" y="462313"/>
            <a:ext cx="3431302" cy="12453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HelveticaNeueLT Pro 45 Lt" panose="020B0403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Uses React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HelveticaNeueLT Pro 45 Lt" panose="020B0403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useState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HelveticaNeueLT Pro 45 Lt" panose="020B0403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for managing local state within components.</a:t>
            </a:r>
          </a:p>
          <a:p>
            <a:pPr marL="171450" indent="-1714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HelveticaNeueLT Pro 45 Lt" panose="020B0403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Uses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HelveticaNeueLT Pro 45 Lt" panose="020B0403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useEffect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HelveticaNeueLT Pro 45 Lt" panose="020B0403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for handling side effects like API Request.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10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C9BFD1B9-1A4F-860F-3664-BC894D9D74B9}"/>
              </a:ext>
            </a:extLst>
          </p:cNvPr>
          <p:cNvSpPr/>
          <p:nvPr/>
        </p:nvSpPr>
        <p:spPr>
          <a:xfrm>
            <a:off x="5183742" y="181790"/>
            <a:ext cx="1436996" cy="279529"/>
          </a:xfrm>
          <a:prstGeom prst="rect">
            <a:avLst/>
          </a:prstGeom>
          <a:solidFill>
            <a:srgbClr val="80C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React Hooks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FC69518-C2DB-05C2-21DF-08AE028C9A41}"/>
              </a:ext>
            </a:extLst>
          </p:cNvPr>
          <p:cNvSpPr txBox="1"/>
          <p:nvPr/>
        </p:nvSpPr>
        <p:spPr>
          <a:xfrm>
            <a:off x="5183742" y="1779662"/>
            <a:ext cx="3780746" cy="21459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HelveticaNeueLT Pro 45 Lt" panose="020B0403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OpenListRequest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HelveticaNeueLT Pro 45 Lt" panose="020B0403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 Fetches all list available in the data base.</a:t>
            </a:r>
          </a:p>
          <a:p>
            <a:pPr marL="171450" indent="-1714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elveticaNeueLT Pro 45 Lt" panose="020B0403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HelveticaNeueLT Pro 45 Lt" panose="020B0403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aveListRequest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HelveticaNeueLT Pro 45 Lt" panose="020B0403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 Handles saving or updating a list.</a:t>
            </a:r>
          </a:p>
          <a:p>
            <a:pPr marL="171450" indent="-1714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HelveticaNeueLT Pro 45 Lt" panose="020B0403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RemoveList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elveticaNeueLT Pro 45 Lt" panose="020B0403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Request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HelveticaNeueLT Pro 45 Lt" panose="020B0403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 Handles removing a list.</a:t>
            </a:r>
          </a:p>
          <a:p>
            <a:pPr marL="171450" indent="-1714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elveticaNeueLT Pro 45 Lt" panose="020B0403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HelveticaNeueLT Pro 45 Lt" panose="020B0403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penListByNameRequest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HelveticaNeueLT Pro 45 Lt" panose="020B0403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 Fetches a list by name.</a:t>
            </a:r>
          </a:p>
          <a:p>
            <a:pPr marL="171450" indent="-1714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HelveticaNeueLT Pro 45 Lt" panose="020B0403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Uses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HelveticaNeueLT Pro 45 Lt" panose="020B0403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useEffect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HelveticaNeueLT Pro 45 Lt" panose="020B0403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for handling side effects like API Request.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10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A675150-1985-29A1-4A6C-2EEB361E2019}"/>
              </a:ext>
            </a:extLst>
          </p:cNvPr>
          <p:cNvSpPr/>
          <p:nvPr/>
        </p:nvSpPr>
        <p:spPr>
          <a:xfrm>
            <a:off x="5183742" y="1526548"/>
            <a:ext cx="1436996" cy="279529"/>
          </a:xfrm>
          <a:prstGeom prst="rect">
            <a:avLst/>
          </a:prstGeom>
          <a:solidFill>
            <a:srgbClr val="80C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API Requests: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368C01F1-98D2-97C3-9996-E8C7DF6AD5CA}"/>
              </a:ext>
            </a:extLst>
          </p:cNvPr>
          <p:cNvSpPr txBox="1">
            <a:spLocks/>
          </p:cNvSpPr>
          <p:nvPr/>
        </p:nvSpPr>
        <p:spPr>
          <a:xfrm>
            <a:off x="973434" y="101514"/>
            <a:ext cx="4030614" cy="573175"/>
          </a:xfrm>
          <a:prstGeom prst="rect">
            <a:avLst/>
          </a:prstGeom>
        </p:spPr>
        <p:txBody>
          <a:bodyPr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微软雅黑" pitchFamily="34" charset="-122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algn="l">
              <a:lnSpc>
                <a:spcPts val="3200"/>
              </a:lnSpc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Architecture &amp; Technologies</a:t>
            </a:r>
          </a:p>
        </p:txBody>
      </p:sp>
      <p:sp>
        <p:nvSpPr>
          <p:cNvPr id="5" name="Diamond 32">
            <a:extLst>
              <a:ext uri="{FF2B5EF4-FFF2-40B4-BE49-F238E27FC236}">
                <a16:creationId xmlns:a16="http://schemas.microsoft.com/office/drawing/2014/main" id="{B09B646C-2FF7-6A9E-72AE-47F6D7C77433}"/>
              </a:ext>
            </a:extLst>
          </p:cNvPr>
          <p:cNvSpPr/>
          <p:nvPr/>
        </p:nvSpPr>
        <p:spPr>
          <a:xfrm>
            <a:off x="450392" y="68288"/>
            <a:ext cx="584695" cy="584695"/>
          </a:xfrm>
          <a:prstGeom prst="diamond">
            <a:avLst/>
          </a:prstGeom>
          <a:solidFill>
            <a:srgbClr val="80C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cs typeface="+mn-ea"/>
                <a:sym typeface="+mn-lt"/>
              </a:rPr>
              <a:t>02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05D6D2-5A0F-CCFC-8767-0F4A5E5E493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71" r="589"/>
          <a:stretch/>
        </p:blipFill>
        <p:spPr>
          <a:xfrm>
            <a:off x="2911386" y="689980"/>
            <a:ext cx="646892" cy="3061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ED6AF11-5A94-F810-96AA-4B1B4A46BBA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r="71765"/>
          <a:stretch/>
        </p:blipFill>
        <p:spPr>
          <a:xfrm>
            <a:off x="2522480" y="689982"/>
            <a:ext cx="281258" cy="306106"/>
          </a:xfrm>
          <a:prstGeom prst="rect">
            <a:avLst/>
          </a:prstGeom>
        </p:spPr>
      </p:pic>
      <p:sp>
        <p:nvSpPr>
          <p:cNvPr id="8" name="Marcador de número de diapositiva 19">
            <a:extLst>
              <a:ext uri="{FF2B5EF4-FFF2-40B4-BE49-F238E27FC236}">
                <a16:creationId xmlns:a16="http://schemas.microsoft.com/office/drawing/2014/main" id="{31C1EB5B-7029-27CD-A18E-A3A9308B001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6457950" y="4767263"/>
            <a:ext cx="2057400" cy="274637"/>
          </a:xfrm>
        </p:spPr>
        <p:txBody>
          <a:bodyPr/>
          <a:lstStyle/>
          <a:p>
            <a:fld id="{F8C74F05-23AA-411D-84E9-2CD954405541}" type="slidenum">
              <a:rPr lang="es-AR" smtClean="0"/>
              <a:t>3</a:t>
            </a:fld>
            <a:endParaRPr lang="es-A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E687B9-C42B-AC48-8AC4-FCC0C49ACB1C}"/>
              </a:ext>
            </a:extLst>
          </p:cNvPr>
          <p:cNvSpPr txBox="1"/>
          <p:nvPr/>
        </p:nvSpPr>
        <p:spPr>
          <a:xfrm>
            <a:off x="5182958" y="3951639"/>
            <a:ext cx="3637514" cy="872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NeueLT Pro 45 Lt" panose="020B0403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HelveticaNeueLT Pro 45 Lt" panose="020B0403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 achieve responsiveness. For example, on small screens, the home buttons are piled on top of each other, and the list items are in a single column.</a:t>
            </a:r>
            <a:endParaRPr lang="en-US" sz="10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23D6DBD-5305-975F-A17F-7FA92A3370FC}"/>
              </a:ext>
            </a:extLst>
          </p:cNvPr>
          <p:cNvSpPr/>
          <p:nvPr/>
        </p:nvSpPr>
        <p:spPr>
          <a:xfrm>
            <a:off x="5182958" y="3671116"/>
            <a:ext cx="1568940" cy="279529"/>
          </a:xfrm>
          <a:prstGeom prst="rect">
            <a:avLst/>
          </a:prstGeom>
          <a:solidFill>
            <a:srgbClr val="80C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Media Queries</a:t>
            </a:r>
          </a:p>
        </p:txBody>
      </p:sp>
    </p:spTree>
    <p:extLst>
      <p:ext uri="{BB962C8B-B14F-4D97-AF65-F5344CB8AC3E}">
        <p14:creationId xmlns:p14="http://schemas.microsoft.com/office/powerpoint/2010/main" val="4046577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A99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C1A96206-D602-F160-19D7-A0C97AC40118}"/>
              </a:ext>
            </a:extLst>
          </p:cNvPr>
          <p:cNvGrpSpPr/>
          <p:nvPr/>
        </p:nvGrpSpPr>
        <p:grpSpPr>
          <a:xfrm>
            <a:off x="6496926" y="5656706"/>
            <a:ext cx="2393815" cy="1062540"/>
            <a:chOff x="6362659" y="5606371"/>
            <a:chExt cx="2393815" cy="1062540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08212462-490E-7BF0-6920-E9B6223F8C1F}"/>
                </a:ext>
              </a:extLst>
            </p:cNvPr>
            <p:cNvGrpSpPr/>
            <p:nvPr/>
          </p:nvGrpSpPr>
          <p:grpSpPr>
            <a:xfrm>
              <a:off x="6380869" y="5718903"/>
              <a:ext cx="952505" cy="557652"/>
              <a:chOff x="627948" y="4176074"/>
              <a:chExt cx="2076306" cy="1192489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1F0F40F0-00BD-F14E-8141-9EADEF16933A}"/>
                  </a:ext>
                </a:extLst>
              </p:cNvPr>
              <p:cNvGrpSpPr/>
              <p:nvPr/>
            </p:nvGrpSpPr>
            <p:grpSpPr>
              <a:xfrm>
                <a:off x="656735" y="4176074"/>
                <a:ext cx="1975340" cy="1192489"/>
                <a:chOff x="4861089" y="3535054"/>
                <a:chExt cx="2469823" cy="1491003"/>
              </a:xfrm>
            </p:grpSpPr>
            <p:sp>
              <p:nvSpPr>
                <p:cNvPr id="43" name="Oval 42">
                  <a:extLst>
                    <a:ext uri="{FF2B5EF4-FFF2-40B4-BE49-F238E27FC236}">
                      <a16:creationId xmlns:a16="http://schemas.microsoft.com/office/drawing/2014/main" id="{48599645-EE67-8584-167B-B4436B0DA9F3}"/>
                    </a:ext>
                  </a:extLst>
                </p:cNvPr>
                <p:cNvSpPr/>
                <p:nvPr/>
              </p:nvSpPr>
              <p:spPr>
                <a:xfrm>
                  <a:off x="4861089" y="4677266"/>
                  <a:ext cx="2469823" cy="348791"/>
                </a:xfrm>
                <a:prstGeom prst="ellipse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HelveticaNeueLT Pro 55 Roman" panose="020B0604020202020204" pitchFamily="34" charset="0"/>
                  </a:endParaRPr>
                </a:p>
              </p:txBody>
            </p:sp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B58A185E-28EE-02A4-8ABF-CC2B97BCB07D}"/>
                    </a:ext>
                  </a:extLst>
                </p:cNvPr>
                <p:cNvSpPr/>
                <p:nvPr/>
              </p:nvSpPr>
              <p:spPr>
                <a:xfrm>
                  <a:off x="4861089" y="3685880"/>
                  <a:ext cx="2469823" cy="1150071"/>
                </a:xfrm>
                <a:prstGeom prst="rect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HelveticaNeueLT Pro 55 Roman" panose="020B0604020202020204" pitchFamily="34" charset="0"/>
                  </a:endParaRP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1FE9A6EF-B1CF-D6A9-D28D-DF1C47054780}"/>
                    </a:ext>
                  </a:extLst>
                </p:cNvPr>
                <p:cNvSpPr/>
                <p:nvPr/>
              </p:nvSpPr>
              <p:spPr>
                <a:xfrm>
                  <a:off x="4861089" y="3535054"/>
                  <a:ext cx="2469823" cy="348791"/>
                </a:xfrm>
                <a:prstGeom prst="ellipse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HelveticaNeueLT Pro 55 Roman" panose="020B0604020202020204" pitchFamily="34" charset="0"/>
                  </a:endParaRPr>
                </a:p>
              </p:txBody>
            </p:sp>
          </p:grp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D9D873A-17AE-723F-4097-8CAD6C72BAE3}"/>
                  </a:ext>
                </a:extLst>
              </p:cNvPr>
              <p:cNvSpPr txBox="1"/>
              <p:nvPr/>
            </p:nvSpPr>
            <p:spPr>
              <a:xfrm>
                <a:off x="627948" y="4575662"/>
                <a:ext cx="2076306" cy="5594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1100" dirty="0">
                    <a:solidFill>
                      <a:schemeClr val="bg1"/>
                    </a:solidFill>
                    <a:latin typeface="HelveticaNeueLT Pro 55 Roman" panose="020B0604020202020204" pitchFamily="34" charset="0"/>
                  </a:rPr>
                  <a:t>DATA BASE</a:t>
                </a:r>
                <a:endParaRPr lang="en-US" sz="1100" dirty="0">
                  <a:solidFill>
                    <a:schemeClr val="bg1"/>
                  </a:solidFill>
                  <a:latin typeface="HelveticaNeueLT Pro 55 Roman" panose="020B0604020202020204" pitchFamily="34" charset="0"/>
                </a:endParaRPr>
              </a:p>
            </p:txBody>
          </p:sp>
        </p:grp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A31657D5-6E7B-BE7D-D5B9-CB187BB251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62659" y="6308128"/>
              <a:ext cx="906188" cy="243916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248A0D60-0FDD-EAE9-0E22-4740AC2439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99712" y="6297599"/>
              <a:ext cx="600582" cy="367388"/>
            </a:xfrm>
            <a:prstGeom prst="rect">
              <a:avLst/>
            </a:prstGeom>
          </p:spPr>
        </p:pic>
        <p:pic>
          <p:nvPicPr>
            <p:cNvPr id="39" name="Graphic 38" descr="Database with solid fill">
              <a:extLst>
                <a:ext uri="{FF2B5EF4-FFF2-40B4-BE49-F238E27FC236}">
                  <a16:creationId xmlns:a16="http://schemas.microsoft.com/office/drawing/2014/main" id="{AF6E936B-BB0D-E72B-E497-7321E766BE8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256318" y="5606371"/>
              <a:ext cx="726330" cy="726330"/>
            </a:xfrm>
            <a:prstGeom prst="rect">
              <a:avLst/>
            </a:prstGeom>
          </p:spPr>
        </p:pic>
        <p:pic>
          <p:nvPicPr>
            <p:cNvPr id="40" name="Picture 2" descr="express.js SVG Vector Logos - Vector Logo Zone">
              <a:extLst>
                <a:ext uri="{FF2B5EF4-FFF2-40B4-BE49-F238E27FC236}">
                  <a16:creationId xmlns:a16="http://schemas.microsoft.com/office/drawing/2014/main" id="{12B28617-6CEF-E488-99D7-776B6C4C7EB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901" b="-3203"/>
            <a:stretch/>
          </p:blipFill>
          <p:spPr bwMode="auto">
            <a:xfrm>
              <a:off x="8030144" y="6380911"/>
              <a:ext cx="726330" cy="28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1F8F1BF4-851C-1939-BC57-1F817A45D013}"/>
              </a:ext>
            </a:extLst>
          </p:cNvPr>
          <p:cNvCxnSpPr/>
          <p:nvPr/>
        </p:nvCxnSpPr>
        <p:spPr>
          <a:xfrm>
            <a:off x="8002486" y="6187976"/>
            <a:ext cx="1107352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A9350A5-49F0-D65B-0DDF-E6FF8D1DF2D8}"/>
              </a:ext>
            </a:extLst>
          </p:cNvPr>
          <p:cNvSpPr txBox="1"/>
          <p:nvPr/>
        </p:nvSpPr>
        <p:spPr>
          <a:xfrm>
            <a:off x="1377263" y="538053"/>
            <a:ext cx="873637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s-ES" sz="1600" b="1" dirty="0" err="1">
                <a:solidFill>
                  <a:srgbClr val="1F689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Backend</a:t>
            </a:r>
            <a:endParaRPr lang="en-US" sz="1600" b="1" dirty="0">
              <a:solidFill>
                <a:srgbClr val="1F689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F26D2BCB-9DC5-04A8-79A0-5ADB8C6F1AA5}"/>
              </a:ext>
            </a:extLst>
          </p:cNvPr>
          <p:cNvSpPr txBox="1"/>
          <p:nvPr/>
        </p:nvSpPr>
        <p:spPr>
          <a:xfrm>
            <a:off x="449095" y="1679150"/>
            <a:ext cx="3185891" cy="19727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NeueLT Pro 45 Lt" panose="020B0403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/lists: Get all saved lists.</a:t>
            </a:r>
          </a:p>
          <a:p>
            <a:pPr marL="171450" indent="-1714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NeueLT Pro 45 Lt" panose="020B0403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/lists/:name: Open a specific list by name.</a:t>
            </a:r>
          </a:p>
          <a:p>
            <a:pPr marL="171450" indent="-1714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NeueLT Pro 45 Lt" panose="020B0403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/lists: Create or update a list.</a:t>
            </a:r>
          </a:p>
          <a:p>
            <a:pPr marL="171450" indent="-1714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NeueLT Pro 45 Lt" panose="020B0403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/lists/:name: Delete a list by name.</a:t>
            </a:r>
          </a:p>
          <a:p>
            <a:pPr marL="171450" indent="-1714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NeueLT Pro 45 Lt" panose="020B0403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Error Handling in Endpoints: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NeueLT Pro 45 Lt" panose="020B0403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Error handling returning appropriate HTTP responses and detailed error messages.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EF5AC01E-8EEB-918E-AE86-1AD4240343F4}"/>
              </a:ext>
            </a:extLst>
          </p:cNvPr>
          <p:cNvSpPr/>
          <p:nvPr/>
        </p:nvSpPr>
        <p:spPr>
          <a:xfrm>
            <a:off x="449095" y="1270954"/>
            <a:ext cx="1436996" cy="279529"/>
          </a:xfrm>
          <a:prstGeom prst="rect">
            <a:avLst/>
          </a:prstGeom>
          <a:solidFill>
            <a:srgbClr val="80C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API Endpoints</a:t>
            </a:r>
          </a:p>
        </p:txBody>
      </p:sp>
      <p:sp>
        <p:nvSpPr>
          <p:cNvPr id="71" name="Título 1">
            <a:extLst>
              <a:ext uri="{FF2B5EF4-FFF2-40B4-BE49-F238E27FC236}">
                <a16:creationId xmlns:a16="http://schemas.microsoft.com/office/drawing/2014/main" id="{BDDD5D28-E4B2-01B2-42CD-86F539509624}"/>
              </a:ext>
            </a:extLst>
          </p:cNvPr>
          <p:cNvSpPr txBox="1">
            <a:spLocks/>
          </p:cNvSpPr>
          <p:nvPr/>
        </p:nvSpPr>
        <p:spPr>
          <a:xfrm>
            <a:off x="1260398" y="298592"/>
            <a:ext cx="4319714" cy="712788"/>
          </a:xfrm>
          <a:prstGeom prst="rect">
            <a:avLst/>
          </a:prstGeom>
        </p:spPr>
        <p:txBody>
          <a:bodyPr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微软雅黑" pitchFamily="34" charset="-122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algn="l">
              <a:lnSpc>
                <a:spcPts val="3200"/>
              </a:lnSpc>
            </a:pPr>
            <a:endParaRPr lang="en-US" sz="3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1C0C2B86-539C-57BC-AD56-999E92BC5E68}"/>
              </a:ext>
            </a:extLst>
          </p:cNvPr>
          <p:cNvSpPr txBox="1"/>
          <p:nvPr/>
        </p:nvSpPr>
        <p:spPr>
          <a:xfrm>
            <a:off x="5148064" y="531674"/>
            <a:ext cx="3672408" cy="9860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NeueLT Pro 45 Lt" panose="020B0403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HelveticaNeueLT Pro 45 Lt" panose="020B0403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 manage the different pages of the application</a:t>
            </a:r>
          </a:p>
          <a:p>
            <a:pPr lvl="1">
              <a:lnSpc>
                <a:spcPct val="107000"/>
              </a:lnSpc>
              <a:spcAft>
                <a:spcPts val="800"/>
              </a:spcAft>
            </a:pPr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NeueLT Pro 45 Lt" panose="020B0403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&lt;Route path="/" exact component={Home} /&gt;</a:t>
            </a:r>
          </a:p>
          <a:p>
            <a:pPr lvl="1">
              <a:lnSpc>
                <a:spcPct val="107000"/>
              </a:lnSpc>
              <a:spcAft>
                <a:spcPts val="800"/>
              </a:spcAft>
            </a:pPr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NeueLT Pro 45 Lt" panose="020B0403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&lt;Route path="/create-list" component={</a:t>
            </a:r>
            <a:r>
              <a:rPr lang="en-US" sz="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elveticaNeueLT Pro 45 Lt" panose="020B0403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CreateList</a:t>
            </a:r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NeueLT Pro 45 Lt" panose="020B0403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} /&gt;</a:t>
            </a:r>
          </a:p>
          <a:p>
            <a:pPr lvl="1">
              <a:lnSpc>
                <a:spcPct val="107000"/>
              </a:lnSpc>
              <a:spcAft>
                <a:spcPts val="800"/>
              </a:spcAft>
            </a:pPr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NeueLT Pro 45 Lt" panose="020B0403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&lt;Route path="/open-list/:</a:t>
            </a:r>
            <a:r>
              <a:rPr lang="en-US" sz="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elveticaNeueLT Pro 45 Lt" panose="020B0403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listName</a:t>
            </a:r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NeueLT Pro 45 Lt" panose="020B0403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" component={</a:t>
            </a:r>
            <a:r>
              <a:rPr lang="en-US" sz="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elveticaNeueLT Pro 45 Lt" panose="020B0403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OpenList</a:t>
            </a:r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NeueLT Pro 45 Lt" panose="020B0403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} /&gt;</a:t>
            </a:r>
            <a:endParaRPr lang="en-US" sz="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C9BFD1B9-1A4F-860F-3664-BC894D9D74B9}"/>
              </a:ext>
            </a:extLst>
          </p:cNvPr>
          <p:cNvSpPr/>
          <p:nvPr/>
        </p:nvSpPr>
        <p:spPr>
          <a:xfrm>
            <a:off x="5148064" y="123478"/>
            <a:ext cx="1436996" cy="279529"/>
          </a:xfrm>
          <a:prstGeom prst="rect">
            <a:avLst/>
          </a:prstGeom>
          <a:solidFill>
            <a:srgbClr val="80C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React Router: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FC69518-C2DB-05C2-21DF-08AE028C9A41}"/>
              </a:ext>
            </a:extLst>
          </p:cNvPr>
          <p:cNvSpPr txBox="1"/>
          <p:nvPr/>
        </p:nvSpPr>
        <p:spPr>
          <a:xfrm>
            <a:off x="5148064" y="2015905"/>
            <a:ext cx="3701778" cy="13479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HelveticaNeueLT Pro 45 Lt" panose="020B0403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express.json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HelveticaNeueLT Pro 45 Lt" panose="020B0403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() for handling JSON data</a:t>
            </a:r>
          </a:p>
          <a:p>
            <a:pPr marL="171450" indent="-1714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HelveticaNeueLT Pro 45 Lt" panose="020B0403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cors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HelveticaNeueLT Pro 45 Lt" panose="020B0403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() to allow requests from different domains</a:t>
            </a:r>
          </a:p>
          <a:p>
            <a:pPr marL="171450" indent="-1714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HelveticaNeueLT Pro 45 Lt" panose="020B0403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MongoDB configuration using Mongoose and the database connection with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HelveticaNeueLT Pro 45 Lt" panose="020B0403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mongoose.connect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HelveticaNeueLT Pro 45 Lt" panose="020B0403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()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10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A675150-1985-29A1-4A6C-2EEB361E2019}"/>
              </a:ext>
            </a:extLst>
          </p:cNvPr>
          <p:cNvSpPr/>
          <p:nvPr/>
        </p:nvSpPr>
        <p:spPr>
          <a:xfrm>
            <a:off x="5148064" y="1607709"/>
            <a:ext cx="2299239" cy="279529"/>
          </a:xfrm>
          <a:prstGeom prst="rect">
            <a:avLst/>
          </a:prstGeom>
          <a:solidFill>
            <a:srgbClr val="80C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Middleware and Configurations: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18479D-3827-41CA-D13F-8508176FDC3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183" y="1005519"/>
            <a:ext cx="617572" cy="1662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755C032-D698-0443-B4E9-65B215DC648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114" y="999034"/>
            <a:ext cx="409298" cy="250376"/>
          </a:xfrm>
          <a:prstGeom prst="rect">
            <a:avLst/>
          </a:prstGeom>
        </p:spPr>
      </p:pic>
      <p:pic>
        <p:nvPicPr>
          <p:cNvPr id="6" name="Picture 2" descr="express.js SVG Vector Logos - Vector Logo Zone">
            <a:extLst>
              <a:ext uri="{FF2B5EF4-FFF2-40B4-BE49-F238E27FC236}">
                <a16:creationId xmlns:a16="http://schemas.microsoft.com/office/drawing/2014/main" id="{63320873-D037-1493-FD06-94B4B9A8B7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901" b="-3203"/>
          <a:stretch/>
        </p:blipFill>
        <p:spPr bwMode="auto">
          <a:xfrm>
            <a:off x="1772748" y="1053137"/>
            <a:ext cx="494996" cy="196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F19F317-FB73-C493-F4D3-3FE3E4F4131E}"/>
              </a:ext>
            </a:extLst>
          </p:cNvPr>
          <p:cNvSpPr txBox="1"/>
          <p:nvPr/>
        </p:nvSpPr>
        <p:spPr>
          <a:xfrm>
            <a:off x="449095" y="4160999"/>
            <a:ext cx="3185891" cy="2740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NeueLT Pro 45 Lt" panose="020B0403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 structure lists and items in the database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478E9AC-AA82-514E-6145-DB3719598661}"/>
              </a:ext>
            </a:extLst>
          </p:cNvPr>
          <p:cNvSpPr/>
          <p:nvPr/>
        </p:nvSpPr>
        <p:spPr>
          <a:xfrm>
            <a:off x="449095" y="3752803"/>
            <a:ext cx="2278044" cy="279529"/>
          </a:xfrm>
          <a:prstGeom prst="rect">
            <a:avLst/>
          </a:prstGeom>
          <a:solidFill>
            <a:srgbClr val="80C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Data Model (Mongoose Schema)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C6DFFEC-651E-C6DD-14D2-5FFD8F9E13F4}"/>
              </a:ext>
            </a:extLst>
          </p:cNvPr>
          <p:cNvSpPr txBox="1"/>
          <p:nvPr/>
        </p:nvSpPr>
        <p:spPr>
          <a:xfrm>
            <a:off x="5148064" y="3628018"/>
            <a:ext cx="3185891" cy="2740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NeueLT Pro 45 Lt" panose="020B0403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 handle port and MongoDB URI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NeueLT Pro 45 Lt" panose="020B0403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992FB0B-2994-6B81-0D0C-8606EED373F5}"/>
              </a:ext>
            </a:extLst>
          </p:cNvPr>
          <p:cNvSpPr/>
          <p:nvPr/>
        </p:nvSpPr>
        <p:spPr>
          <a:xfrm>
            <a:off x="5148064" y="3219822"/>
            <a:ext cx="2278044" cy="279529"/>
          </a:xfrm>
          <a:prstGeom prst="rect">
            <a:avLst/>
          </a:prstGeom>
          <a:solidFill>
            <a:srgbClr val="80C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Environment Variables (env.js)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2A0C270-9B74-9BC5-E15A-5CD308E85D3C}"/>
              </a:ext>
            </a:extLst>
          </p:cNvPr>
          <p:cNvSpPr txBox="1"/>
          <p:nvPr/>
        </p:nvSpPr>
        <p:spPr>
          <a:xfrm>
            <a:off x="5148064" y="4348098"/>
            <a:ext cx="3185891" cy="6692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NeueLT Pro 45 Lt" panose="020B0403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prints the error stack trace on the console and responds to the client with an HTTP status 500 and a generic error message.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A31A2E6-58A3-20FF-61CF-E0EC6FAD7634}"/>
              </a:ext>
            </a:extLst>
          </p:cNvPr>
          <p:cNvSpPr/>
          <p:nvPr/>
        </p:nvSpPr>
        <p:spPr>
          <a:xfrm>
            <a:off x="5148064" y="3939902"/>
            <a:ext cx="2278044" cy="279529"/>
          </a:xfrm>
          <a:prstGeom prst="rect">
            <a:avLst/>
          </a:prstGeom>
          <a:solidFill>
            <a:srgbClr val="80C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Global Error Handle (function)</a:t>
            </a: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B7DDD3F7-F148-A0EB-04CE-C6A52D380FC7}"/>
              </a:ext>
            </a:extLst>
          </p:cNvPr>
          <p:cNvSpPr txBox="1">
            <a:spLocks/>
          </p:cNvSpPr>
          <p:nvPr/>
        </p:nvSpPr>
        <p:spPr>
          <a:xfrm>
            <a:off x="973434" y="101514"/>
            <a:ext cx="3108692" cy="573175"/>
          </a:xfrm>
          <a:prstGeom prst="rect">
            <a:avLst/>
          </a:prstGeom>
        </p:spPr>
        <p:txBody>
          <a:bodyPr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微软雅黑" pitchFamily="34" charset="-122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algn="l">
              <a:lnSpc>
                <a:spcPts val="3200"/>
              </a:lnSpc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Architecture</a:t>
            </a:r>
          </a:p>
        </p:txBody>
      </p:sp>
      <p:sp>
        <p:nvSpPr>
          <p:cNvPr id="8" name="Diamond 32">
            <a:extLst>
              <a:ext uri="{FF2B5EF4-FFF2-40B4-BE49-F238E27FC236}">
                <a16:creationId xmlns:a16="http://schemas.microsoft.com/office/drawing/2014/main" id="{0C5DBCD2-319E-9CDB-B86C-8EDD27EEFD33}"/>
              </a:ext>
            </a:extLst>
          </p:cNvPr>
          <p:cNvSpPr/>
          <p:nvPr/>
        </p:nvSpPr>
        <p:spPr>
          <a:xfrm>
            <a:off x="450392" y="68288"/>
            <a:ext cx="584695" cy="584695"/>
          </a:xfrm>
          <a:prstGeom prst="diamond">
            <a:avLst/>
          </a:prstGeom>
          <a:solidFill>
            <a:srgbClr val="1F68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cs typeface="+mn-ea"/>
                <a:sym typeface="+mn-lt"/>
              </a:rPr>
              <a:t>03</a:t>
            </a: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23B7F732-FDDC-16A9-987D-2E047FF39744}"/>
              </a:ext>
            </a:extLst>
          </p:cNvPr>
          <p:cNvSpPr txBox="1">
            <a:spLocks/>
          </p:cNvSpPr>
          <p:nvPr/>
        </p:nvSpPr>
        <p:spPr>
          <a:xfrm>
            <a:off x="973434" y="101514"/>
            <a:ext cx="4030614" cy="573175"/>
          </a:xfrm>
          <a:prstGeom prst="rect">
            <a:avLst/>
          </a:prstGeom>
        </p:spPr>
        <p:txBody>
          <a:bodyPr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微软雅黑" pitchFamily="34" charset="-122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algn="l">
              <a:lnSpc>
                <a:spcPts val="3200"/>
              </a:lnSpc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Architecture &amp; Technologies</a:t>
            </a:r>
          </a:p>
        </p:txBody>
      </p:sp>
      <p:sp>
        <p:nvSpPr>
          <p:cNvPr id="10" name="Marcador de número de diapositiva 19">
            <a:extLst>
              <a:ext uri="{FF2B5EF4-FFF2-40B4-BE49-F238E27FC236}">
                <a16:creationId xmlns:a16="http://schemas.microsoft.com/office/drawing/2014/main" id="{C177112F-CCD5-4014-8970-CBD57E02AB3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6457950" y="4767263"/>
            <a:ext cx="2057400" cy="274637"/>
          </a:xfrm>
        </p:spPr>
        <p:txBody>
          <a:bodyPr/>
          <a:lstStyle/>
          <a:p>
            <a:fld id="{F8C74F05-23AA-411D-84E9-2CD954405541}" type="slidenum">
              <a:rPr lang="es-AR" smtClean="0"/>
              <a:t>4</a:t>
            </a:fld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3489562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A99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4C0F2CC3-A88C-5959-95B4-EC5863658D2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C74F05-23AA-411D-84E9-2CD954405541}" type="slidenum">
              <a:rPr lang="es-AR" smtClean="0"/>
              <a:t>5</a:t>
            </a:fld>
            <a:endParaRPr lang="es-AR" dirty="0"/>
          </a:p>
        </p:txBody>
      </p:sp>
      <p:sp>
        <p:nvSpPr>
          <p:cNvPr id="2" name="Marcador de número de diapositiva 8">
            <a:extLst>
              <a:ext uri="{FF2B5EF4-FFF2-40B4-BE49-F238E27FC236}">
                <a16:creationId xmlns:a16="http://schemas.microsoft.com/office/drawing/2014/main" id="{FA4027AB-292A-FA2C-120A-681BF45F53AC}"/>
              </a:ext>
            </a:extLst>
          </p:cNvPr>
          <p:cNvSpPr txBox="1">
            <a:spLocks/>
          </p:cNvSpPr>
          <p:nvPr/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Calibri" pitchFamily="34" charset="0"/>
                <a:ea typeface="宋体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charset="-122"/>
                <a:cs typeface="+mn-cs"/>
              </a:defRPr>
            </a:lvl9pPr>
          </a:lstStyle>
          <a:p>
            <a:fld id="{F8C74F05-23AA-411D-84E9-2CD954405541}" type="slidenum">
              <a:rPr lang="es-AR" smtClean="0"/>
              <a:pPr/>
              <a:t>5</a:t>
            </a:fld>
            <a:endParaRPr lang="es-AR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C941ACA-53C2-3F8F-B304-6BCC28DFCCB2}"/>
              </a:ext>
            </a:extLst>
          </p:cNvPr>
          <p:cNvGrpSpPr/>
          <p:nvPr/>
        </p:nvGrpSpPr>
        <p:grpSpPr>
          <a:xfrm>
            <a:off x="4125742" y="1108378"/>
            <a:ext cx="873923" cy="367739"/>
            <a:chOff x="5994561" y="1666733"/>
            <a:chExt cx="1116602" cy="367739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8994578-851D-1767-3465-0FCA7B7C8B0B}"/>
                </a:ext>
              </a:extLst>
            </p:cNvPr>
            <p:cNvSpPr/>
            <p:nvPr/>
          </p:nvSpPr>
          <p:spPr>
            <a:xfrm>
              <a:off x="5994561" y="1666733"/>
              <a:ext cx="1116602" cy="367739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latin typeface="HelveticaNeueLT Pro 55 Roman" panose="020B0604020202020204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B652A4A-B769-19CC-1DC6-1B2BF5947E37}"/>
                </a:ext>
              </a:extLst>
            </p:cNvPr>
            <p:cNvSpPr txBox="1"/>
            <p:nvPr/>
          </p:nvSpPr>
          <p:spPr>
            <a:xfrm>
              <a:off x="6096000" y="1681325"/>
              <a:ext cx="95025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400" dirty="0">
                  <a:solidFill>
                    <a:schemeClr val="bg1"/>
                  </a:solidFill>
                  <a:latin typeface="HelveticaNeueLT Pro 55 Roman" panose="020B0604020202020204" pitchFamily="34" charset="0"/>
                </a:rPr>
                <a:t>HOME</a:t>
              </a:r>
              <a:endParaRPr lang="en-US" sz="1400" dirty="0">
                <a:solidFill>
                  <a:schemeClr val="bg1"/>
                </a:solidFill>
                <a:latin typeface="HelveticaNeueLT Pro 55 Roman" panose="020B0604020202020204" pitchFamily="34" charset="0"/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EFD19FF4-CC13-69C1-D89A-42EAA55A4A7B}"/>
              </a:ext>
            </a:extLst>
          </p:cNvPr>
          <p:cNvGrpSpPr/>
          <p:nvPr/>
        </p:nvGrpSpPr>
        <p:grpSpPr>
          <a:xfrm>
            <a:off x="4317133" y="422074"/>
            <a:ext cx="534052" cy="460524"/>
            <a:chOff x="5127812" y="450367"/>
            <a:chExt cx="1819743" cy="1605806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41B56170-E02F-A178-3769-AA4138B89AEA}"/>
                </a:ext>
              </a:extLst>
            </p:cNvPr>
            <p:cNvGrpSpPr/>
            <p:nvPr/>
          </p:nvGrpSpPr>
          <p:grpSpPr>
            <a:xfrm>
              <a:off x="5127812" y="450367"/>
              <a:ext cx="1819743" cy="1605806"/>
              <a:chOff x="5127812" y="448175"/>
              <a:chExt cx="1936376" cy="1748000"/>
            </a:xfrm>
          </p:grpSpPr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3F15FEC6-A6CE-739A-025A-379141894043}"/>
                  </a:ext>
                </a:extLst>
              </p:cNvPr>
              <p:cNvSpPr/>
              <p:nvPr/>
            </p:nvSpPr>
            <p:spPr>
              <a:xfrm>
                <a:off x="5629835" y="448175"/>
                <a:ext cx="886572" cy="886572"/>
              </a:xfrm>
              <a:prstGeom prst="ellipse">
                <a:avLst/>
              </a:prstGeom>
              <a:solidFill>
                <a:srgbClr val="203864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HelveticaNeueLT Pro 55 Roman" panose="020B0604020202020204" pitchFamily="34" charset="0"/>
                </a:endParaRPr>
              </a:p>
            </p:txBody>
          </p:sp>
          <p:sp>
            <p:nvSpPr>
              <p:cNvPr id="47" name="Rectangle: Rounded Corners 46">
                <a:extLst>
                  <a:ext uri="{FF2B5EF4-FFF2-40B4-BE49-F238E27FC236}">
                    <a16:creationId xmlns:a16="http://schemas.microsoft.com/office/drawing/2014/main" id="{5AA72524-7BA0-8E16-197C-CA81B6571A78}"/>
                  </a:ext>
                </a:extLst>
              </p:cNvPr>
              <p:cNvSpPr/>
              <p:nvPr/>
            </p:nvSpPr>
            <p:spPr>
              <a:xfrm>
                <a:off x="5127812" y="1263845"/>
                <a:ext cx="1936376" cy="932330"/>
              </a:xfrm>
              <a:prstGeom prst="roundRect">
                <a:avLst/>
              </a:prstGeom>
              <a:solidFill>
                <a:srgbClr val="20386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HelveticaNeueLT Pro 55 Roman" panose="020B0604020202020204" pitchFamily="34" charset="0"/>
                </a:endParaRPr>
              </a:p>
            </p:txBody>
          </p:sp>
        </p:grp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F03B740-B90D-64E0-7262-5A4575CE6D4A}"/>
                </a:ext>
              </a:extLst>
            </p:cNvPr>
            <p:cNvSpPr txBox="1"/>
            <p:nvPr/>
          </p:nvSpPr>
          <p:spPr>
            <a:xfrm>
              <a:off x="5167731" y="1283670"/>
              <a:ext cx="1662091" cy="4590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800" dirty="0">
                  <a:solidFill>
                    <a:schemeClr val="bg1"/>
                  </a:solidFill>
                  <a:latin typeface="HelveticaNeueLT Pro 55 Roman" panose="020B0604020202020204" pitchFamily="34" charset="0"/>
                </a:rPr>
                <a:t>USER</a:t>
              </a:r>
            </a:p>
          </p:txBody>
        </p:sp>
      </p:grp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C3E38594-C9C6-2DE6-3DC7-6EAC650149B2}"/>
              </a:ext>
            </a:extLst>
          </p:cNvPr>
          <p:cNvSpPr/>
          <p:nvPr/>
        </p:nvSpPr>
        <p:spPr>
          <a:xfrm>
            <a:off x="4472634" y="1624670"/>
            <a:ext cx="993117" cy="461566"/>
          </a:xfrm>
          <a:prstGeom prst="roundRect">
            <a:avLst/>
          </a:prstGeom>
          <a:solidFill>
            <a:srgbClr val="80CEFF"/>
          </a:solidFill>
          <a:ln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200" b="1" dirty="0">
                <a:ln w="0"/>
                <a:solidFill>
                  <a:schemeClr val="bg1"/>
                </a:solidFill>
              </a:rPr>
              <a:t>OPEN LITS BUTTON</a:t>
            </a:r>
            <a:endParaRPr lang="en-US" sz="1200" b="1" dirty="0">
              <a:ln w="0"/>
              <a:solidFill>
                <a:schemeClr val="bg1"/>
              </a:solidFill>
            </a:endParaRPr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1F596C7C-131D-71B9-24A4-AD3F48707A2D}"/>
              </a:ext>
            </a:extLst>
          </p:cNvPr>
          <p:cNvSpPr/>
          <p:nvPr/>
        </p:nvSpPr>
        <p:spPr>
          <a:xfrm>
            <a:off x="3324016" y="1624670"/>
            <a:ext cx="993117" cy="461566"/>
          </a:xfrm>
          <a:prstGeom prst="roundRect">
            <a:avLst/>
          </a:prstGeom>
          <a:solidFill>
            <a:srgbClr val="1F6896"/>
          </a:solidFill>
          <a:ln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200" b="1" dirty="0">
                <a:ln w="0"/>
                <a:solidFill>
                  <a:schemeClr val="bg1"/>
                </a:solidFill>
              </a:rPr>
              <a:t>CREATE LIST BUTTON</a:t>
            </a:r>
            <a:endParaRPr lang="en-US" sz="1200" b="1" dirty="0">
              <a:ln w="0"/>
              <a:solidFill>
                <a:schemeClr val="bg1"/>
              </a:solidFill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35CE5D69-D6A5-923E-E896-2E53E2AE33EA}"/>
              </a:ext>
            </a:extLst>
          </p:cNvPr>
          <p:cNvSpPr/>
          <p:nvPr/>
        </p:nvSpPr>
        <p:spPr>
          <a:xfrm>
            <a:off x="5230624" y="2164284"/>
            <a:ext cx="370160" cy="342958"/>
          </a:xfrm>
          <a:prstGeom prst="roundRect">
            <a:avLst/>
          </a:prstGeom>
          <a:solidFill>
            <a:srgbClr val="693982"/>
          </a:solidFill>
          <a:ln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600" b="1" dirty="0">
                <a:ln w="0"/>
                <a:solidFill>
                  <a:schemeClr val="bg1"/>
                </a:solidFill>
              </a:rPr>
              <a:t>LIST</a:t>
            </a:r>
          </a:p>
          <a:p>
            <a:pPr algn="ctr"/>
            <a:r>
              <a:rPr lang="es-ES" sz="600" b="1" dirty="0">
                <a:ln w="0"/>
                <a:solidFill>
                  <a:schemeClr val="bg1"/>
                </a:solidFill>
              </a:rPr>
              <a:t> “C”</a:t>
            </a:r>
            <a:endParaRPr lang="en-US" sz="600" b="1" dirty="0">
              <a:ln w="0"/>
              <a:solidFill>
                <a:schemeClr val="bg1"/>
              </a:solidFill>
            </a:endParaRP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6B6C6860-CC0C-CC2C-AF8F-B20621C679AF}"/>
              </a:ext>
            </a:extLst>
          </p:cNvPr>
          <p:cNvGrpSpPr/>
          <p:nvPr/>
        </p:nvGrpSpPr>
        <p:grpSpPr>
          <a:xfrm>
            <a:off x="844159" y="1746713"/>
            <a:ext cx="1547153" cy="709013"/>
            <a:chOff x="5994561" y="1666733"/>
            <a:chExt cx="1116602" cy="753256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B352281D-23CC-4FCD-3A8D-601082CAB1A3}"/>
                </a:ext>
              </a:extLst>
            </p:cNvPr>
            <p:cNvSpPr/>
            <p:nvPr/>
          </p:nvSpPr>
          <p:spPr>
            <a:xfrm>
              <a:off x="5994561" y="1666733"/>
              <a:ext cx="1116602" cy="367739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latin typeface="HelveticaNeueLT Pro 55 Roman" panose="020B0604020202020204" pitchFamily="34" charset="0"/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BA1D6606-73F0-A9C2-018B-9CA97C5D5188}"/>
                </a:ext>
              </a:extLst>
            </p:cNvPr>
            <p:cNvSpPr txBox="1"/>
            <p:nvPr/>
          </p:nvSpPr>
          <p:spPr>
            <a:xfrm>
              <a:off x="6060472" y="1681325"/>
              <a:ext cx="95025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400" dirty="0">
                  <a:solidFill>
                    <a:schemeClr val="bg1"/>
                  </a:solidFill>
                  <a:latin typeface="HelveticaNeueLT Pro 55 Roman" panose="020B0604020202020204" pitchFamily="34" charset="0"/>
                </a:rPr>
                <a:t>CREATE LIST</a:t>
              </a:r>
              <a:endParaRPr lang="en-US" sz="1400" dirty="0">
                <a:solidFill>
                  <a:schemeClr val="bg1"/>
                </a:solidFill>
                <a:latin typeface="HelveticaNeueLT Pro 55 Roman" panose="020B0604020202020204" pitchFamily="34" charset="0"/>
              </a:endParaRPr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A61C8EE9-D133-65B0-48C6-7A2E39B367AD}"/>
              </a:ext>
            </a:extLst>
          </p:cNvPr>
          <p:cNvGrpSpPr/>
          <p:nvPr/>
        </p:nvGrpSpPr>
        <p:grpSpPr>
          <a:xfrm>
            <a:off x="6644345" y="1603027"/>
            <a:ext cx="1728847" cy="346140"/>
            <a:chOff x="5994561" y="1666733"/>
            <a:chExt cx="1116602" cy="367739"/>
          </a:xfrm>
        </p:grpSpPr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A0702383-E349-8DA8-669B-ED20075B3D78}"/>
                </a:ext>
              </a:extLst>
            </p:cNvPr>
            <p:cNvSpPr/>
            <p:nvPr/>
          </p:nvSpPr>
          <p:spPr>
            <a:xfrm>
              <a:off x="5994561" y="1666733"/>
              <a:ext cx="1116602" cy="367739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latin typeface="HelveticaNeueLT Pro 55 Roman" panose="020B0604020202020204" pitchFamily="34" charset="0"/>
              </a:endParaRP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4FB156E9-E8C6-05A6-E308-52693770769C}"/>
                </a:ext>
              </a:extLst>
            </p:cNvPr>
            <p:cNvSpPr txBox="1"/>
            <p:nvPr/>
          </p:nvSpPr>
          <p:spPr>
            <a:xfrm>
              <a:off x="6060472" y="1681325"/>
              <a:ext cx="950258" cy="3269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400" dirty="0">
                  <a:solidFill>
                    <a:schemeClr val="bg1"/>
                  </a:solidFill>
                  <a:latin typeface="HelveticaNeueLT Pro 55 Roman" panose="020B0604020202020204" pitchFamily="34" charset="0"/>
                </a:rPr>
                <a:t>OPEN “C” LIST</a:t>
              </a:r>
              <a:endParaRPr lang="en-US" sz="1400" dirty="0">
                <a:solidFill>
                  <a:schemeClr val="bg1"/>
                </a:solidFill>
                <a:latin typeface="HelveticaNeueLT Pro 55 Roman" panose="020B0604020202020204" pitchFamily="34" charset="0"/>
              </a:endParaRPr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597730EF-9E82-3334-AA01-37877F72A3F9}"/>
              </a:ext>
            </a:extLst>
          </p:cNvPr>
          <p:cNvGrpSpPr/>
          <p:nvPr/>
        </p:nvGrpSpPr>
        <p:grpSpPr>
          <a:xfrm>
            <a:off x="694583" y="2270630"/>
            <a:ext cx="1846303" cy="2101320"/>
            <a:chOff x="223252" y="2259852"/>
            <a:chExt cx="1846303" cy="2101320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C11D1009-7158-EFBF-5BF0-F2E3A6356100}"/>
                </a:ext>
              </a:extLst>
            </p:cNvPr>
            <p:cNvSpPr/>
            <p:nvPr/>
          </p:nvSpPr>
          <p:spPr>
            <a:xfrm>
              <a:off x="223252" y="2259852"/>
              <a:ext cx="1846303" cy="2101320"/>
            </a:xfrm>
            <a:prstGeom prst="rect">
              <a:avLst/>
            </a:prstGeom>
            <a:ln>
              <a:solidFill>
                <a:schemeClr val="bg2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en-US" sz="18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804CB570-918A-D887-1E30-D3CD879D4897}"/>
                </a:ext>
              </a:extLst>
            </p:cNvPr>
            <p:cNvSpPr/>
            <p:nvPr/>
          </p:nvSpPr>
          <p:spPr>
            <a:xfrm>
              <a:off x="532295" y="2732617"/>
              <a:ext cx="1128474" cy="187567"/>
            </a:xfrm>
            <a:prstGeom prst="rect">
              <a:avLst/>
            </a:prstGeom>
            <a:ln w="12700">
              <a:solidFill>
                <a:srgbClr val="80CEFF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s-ES" sz="800" dirty="0" err="1">
                  <a:solidFill>
                    <a:schemeClr val="bg1">
                      <a:lumMod val="65000"/>
                    </a:schemeClr>
                  </a:solidFill>
                </a:rPr>
                <a:t>Item</a:t>
              </a:r>
              <a:r>
                <a:rPr lang="es-ES" sz="800" dirty="0">
                  <a:solidFill>
                    <a:schemeClr val="bg1">
                      <a:lumMod val="65000"/>
                    </a:schemeClr>
                  </a:solidFill>
                </a:rPr>
                <a:t> </a:t>
              </a:r>
              <a:r>
                <a:rPr lang="es-ES" sz="800" dirty="0" err="1">
                  <a:solidFill>
                    <a:schemeClr val="bg1">
                      <a:lumMod val="65000"/>
                    </a:schemeClr>
                  </a:solidFill>
                </a:rPr>
                <a:t>to</a:t>
              </a:r>
              <a:r>
                <a:rPr lang="es-ES" sz="800" dirty="0">
                  <a:solidFill>
                    <a:schemeClr val="bg1">
                      <a:lumMod val="65000"/>
                    </a:schemeClr>
                  </a:solidFill>
                </a:rPr>
                <a:t> </a:t>
              </a:r>
              <a:r>
                <a:rPr lang="es-ES" sz="800" dirty="0" err="1">
                  <a:solidFill>
                    <a:schemeClr val="bg1">
                      <a:lumMod val="65000"/>
                    </a:schemeClr>
                  </a:solidFill>
                </a:rPr>
                <a:t>add</a:t>
              </a:r>
              <a:endParaRPr lang="en-US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78" name="Rectangle: Rounded Corners 77">
              <a:extLst>
                <a:ext uri="{FF2B5EF4-FFF2-40B4-BE49-F238E27FC236}">
                  <a16:creationId xmlns:a16="http://schemas.microsoft.com/office/drawing/2014/main" id="{D6F26136-9E98-8839-5C05-CD2E1BD39743}"/>
                </a:ext>
              </a:extLst>
            </p:cNvPr>
            <p:cNvSpPr/>
            <p:nvPr/>
          </p:nvSpPr>
          <p:spPr>
            <a:xfrm>
              <a:off x="383923" y="3028289"/>
              <a:ext cx="798677" cy="149922"/>
            </a:xfrm>
            <a:prstGeom prst="roundRect">
              <a:avLst/>
            </a:prstGeom>
            <a:solidFill>
              <a:srgbClr val="1F6896"/>
            </a:solidFill>
            <a:ln>
              <a:solidFill>
                <a:schemeClr val="bg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b="1" dirty="0">
                <a:ln w="0"/>
                <a:solidFill>
                  <a:schemeClr val="bg1"/>
                </a:solidFill>
              </a:endParaRPr>
            </a:p>
          </p:txBody>
        </p:sp>
        <p:sp>
          <p:nvSpPr>
            <p:cNvPr id="79" name="Rectangle: Rounded Corners 78">
              <a:extLst>
                <a:ext uri="{FF2B5EF4-FFF2-40B4-BE49-F238E27FC236}">
                  <a16:creationId xmlns:a16="http://schemas.microsoft.com/office/drawing/2014/main" id="{A3A4B60E-E5D3-B24D-27EA-4C4732DDEE61}"/>
                </a:ext>
              </a:extLst>
            </p:cNvPr>
            <p:cNvSpPr/>
            <p:nvPr/>
          </p:nvSpPr>
          <p:spPr>
            <a:xfrm>
              <a:off x="404027" y="3819369"/>
              <a:ext cx="691599" cy="182030"/>
            </a:xfrm>
            <a:prstGeom prst="roundRect">
              <a:avLst/>
            </a:prstGeom>
            <a:solidFill>
              <a:srgbClr val="7CA16B"/>
            </a:solidFill>
            <a:ln>
              <a:solidFill>
                <a:schemeClr val="bg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ES" sz="700" b="1" dirty="0">
                  <a:ln w="0"/>
                  <a:solidFill>
                    <a:schemeClr val="bg1"/>
                  </a:solidFill>
                </a:rPr>
                <a:t>SAVE LIST</a:t>
              </a:r>
              <a:endParaRPr lang="en-US" sz="700" b="1" dirty="0">
                <a:ln w="0"/>
                <a:solidFill>
                  <a:schemeClr val="bg1"/>
                </a:solidFill>
              </a:endParaRPr>
            </a:p>
          </p:txBody>
        </p:sp>
        <p:sp>
          <p:nvSpPr>
            <p:cNvPr id="80" name="Rectangle: Rounded Corners 79">
              <a:extLst>
                <a:ext uri="{FF2B5EF4-FFF2-40B4-BE49-F238E27FC236}">
                  <a16:creationId xmlns:a16="http://schemas.microsoft.com/office/drawing/2014/main" id="{2F36EEDC-F99C-FCC5-F5EF-0760DAEE9D3C}"/>
                </a:ext>
              </a:extLst>
            </p:cNvPr>
            <p:cNvSpPr/>
            <p:nvPr/>
          </p:nvSpPr>
          <p:spPr>
            <a:xfrm>
              <a:off x="1128907" y="3819132"/>
              <a:ext cx="729684" cy="182030"/>
            </a:xfrm>
            <a:prstGeom prst="roundRect">
              <a:avLst/>
            </a:prstGeom>
            <a:solidFill>
              <a:srgbClr val="A23C3C"/>
            </a:solidFill>
            <a:ln>
              <a:solidFill>
                <a:schemeClr val="bg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ES" sz="700" b="1" dirty="0">
                  <a:ln w="0"/>
                  <a:solidFill>
                    <a:schemeClr val="bg1"/>
                  </a:solidFill>
                </a:rPr>
                <a:t>REMOVE LIST</a:t>
              </a:r>
              <a:endParaRPr lang="en-US" sz="700" b="1" dirty="0">
                <a:ln w="0"/>
                <a:solidFill>
                  <a:schemeClr val="bg1"/>
                </a:solidFill>
              </a:endParaRPr>
            </a:p>
          </p:txBody>
        </p: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5ED317EB-F3BF-8F2C-FE0F-CEBBEF1D9548}"/>
                </a:ext>
              </a:extLst>
            </p:cNvPr>
            <p:cNvCxnSpPr/>
            <p:nvPr/>
          </p:nvCxnSpPr>
          <p:spPr>
            <a:xfrm>
              <a:off x="532295" y="2496464"/>
              <a:ext cx="1193225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E9401342-BFAB-32A1-7994-2DB71963F32C}"/>
                </a:ext>
              </a:extLst>
            </p:cNvPr>
            <p:cNvSpPr txBox="1"/>
            <p:nvPr/>
          </p:nvSpPr>
          <p:spPr>
            <a:xfrm>
              <a:off x="578772" y="2288828"/>
              <a:ext cx="1198495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s-ES" sz="1000" dirty="0" err="1">
                  <a:solidFill>
                    <a:schemeClr val="bg1">
                      <a:lumMod val="65000"/>
                    </a:schemeClr>
                  </a:solidFill>
                </a:rPr>
                <a:t>Name</a:t>
              </a:r>
              <a:r>
                <a:rPr lang="es-ES" sz="1000" dirty="0">
                  <a:solidFill>
                    <a:schemeClr val="bg1">
                      <a:lumMod val="65000"/>
                    </a:schemeClr>
                  </a:solidFill>
                </a:rPr>
                <a:t> </a:t>
              </a:r>
              <a:r>
                <a:rPr lang="es-ES" sz="1000" dirty="0" err="1">
                  <a:solidFill>
                    <a:schemeClr val="bg1">
                      <a:lumMod val="65000"/>
                    </a:schemeClr>
                  </a:solidFill>
                </a:rPr>
                <a:t>of</a:t>
              </a:r>
              <a:r>
                <a:rPr lang="es-ES" sz="1000" dirty="0">
                  <a:solidFill>
                    <a:schemeClr val="bg1">
                      <a:lumMod val="65000"/>
                    </a:schemeClr>
                  </a:solidFill>
                </a:rPr>
                <a:t> </a:t>
              </a:r>
              <a:r>
                <a:rPr lang="es-ES" sz="1000" dirty="0" err="1">
                  <a:solidFill>
                    <a:schemeClr val="bg1">
                      <a:lumMod val="65000"/>
                    </a:schemeClr>
                  </a:solidFill>
                </a:rPr>
                <a:t>your</a:t>
              </a:r>
              <a:r>
                <a:rPr lang="es-ES" sz="1000" dirty="0">
                  <a:solidFill>
                    <a:schemeClr val="bg1">
                      <a:lumMod val="65000"/>
                    </a:schemeClr>
                  </a:solidFill>
                </a:rPr>
                <a:t> </a:t>
              </a:r>
              <a:r>
                <a:rPr lang="es-ES" sz="1000" dirty="0" err="1">
                  <a:solidFill>
                    <a:schemeClr val="bg1">
                      <a:lumMod val="65000"/>
                    </a:schemeClr>
                  </a:solidFill>
                </a:rPr>
                <a:t>list</a:t>
              </a:r>
              <a:endParaRPr lang="en-US" sz="10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7685856B-01E7-C86C-EC26-CD2DBDEC4807}"/>
                </a:ext>
              </a:extLst>
            </p:cNvPr>
            <p:cNvSpPr/>
            <p:nvPr/>
          </p:nvSpPr>
          <p:spPr>
            <a:xfrm>
              <a:off x="1292774" y="2732616"/>
              <a:ext cx="367995" cy="187567"/>
            </a:xfrm>
            <a:prstGeom prst="rect">
              <a:avLst/>
            </a:prstGeom>
            <a:solidFill>
              <a:srgbClr val="80CE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900" dirty="0" err="1"/>
                <a:t>add</a:t>
              </a:r>
              <a:endParaRPr lang="en-US" sz="900" dirty="0"/>
            </a:p>
          </p:txBody>
        </p: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1A43C75D-D64F-0DFA-392D-5EB38170C17A}"/>
              </a:ext>
            </a:extLst>
          </p:cNvPr>
          <p:cNvGrpSpPr/>
          <p:nvPr/>
        </p:nvGrpSpPr>
        <p:grpSpPr>
          <a:xfrm>
            <a:off x="6644345" y="2181540"/>
            <a:ext cx="1846303" cy="2101320"/>
            <a:chOff x="6603114" y="2003008"/>
            <a:chExt cx="1846303" cy="2101320"/>
          </a:xfrm>
        </p:grpSpPr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91153C1E-D602-A531-0CEA-4A7F262431F8}"/>
                </a:ext>
              </a:extLst>
            </p:cNvPr>
            <p:cNvGrpSpPr/>
            <p:nvPr/>
          </p:nvGrpSpPr>
          <p:grpSpPr>
            <a:xfrm>
              <a:off x="6603114" y="2003008"/>
              <a:ext cx="1846303" cy="2101320"/>
              <a:chOff x="223252" y="2259852"/>
              <a:chExt cx="1846303" cy="2101320"/>
            </a:xfrm>
          </p:grpSpPr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2F4B47AD-4D6C-BA30-9EE3-AB262B5488E3}"/>
                  </a:ext>
                </a:extLst>
              </p:cNvPr>
              <p:cNvSpPr/>
              <p:nvPr/>
            </p:nvSpPr>
            <p:spPr>
              <a:xfrm>
                <a:off x="223252" y="2259852"/>
                <a:ext cx="1846303" cy="2101320"/>
              </a:xfrm>
              <a:prstGeom prst="rect">
                <a:avLst/>
              </a:prstGeom>
              <a:ln>
                <a:solidFill>
                  <a:schemeClr val="bg2">
                    <a:lumMod val="65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endParaRPr lang="en-US" sz="18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F99FCF97-6BDC-8835-BD6B-DF87045384D9}"/>
                  </a:ext>
                </a:extLst>
              </p:cNvPr>
              <p:cNvSpPr/>
              <p:nvPr/>
            </p:nvSpPr>
            <p:spPr>
              <a:xfrm>
                <a:off x="532295" y="2732617"/>
                <a:ext cx="1128474" cy="187567"/>
              </a:xfrm>
              <a:prstGeom prst="rect">
                <a:avLst/>
              </a:prstGeom>
              <a:ln w="12700">
                <a:solidFill>
                  <a:srgbClr val="80CEFF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s-ES" sz="800" dirty="0" err="1">
                    <a:solidFill>
                      <a:schemeClr val="bg1">
                        <a:lumMod val="65000"/>
                      </a:schemeClr>
                    </a:solidFill>
                  </a:rPr>
                  <a:t>Item</a:t>
                </a:r>
                <a:r>
                  <a:rPr lang="es-ES" sz="800" dirty="0">
                    <a:solidFill>
                      <a:schemeClr val="bg1">
                        <a:lumMod val="65000"/>
                      </a:schemeClr>
                    </a:solidFill>
                  </a:rPr>
                  <a:t> </a:t>
                </a:r>
                <a:r>
                  <a:rPr lang="es-ES" sz="800" dirty="0" err="1">
                    <a:solidFill>
                      <a:schemeClr val="bg1">
                        <a:lumMod val="65000"/>
                      </a:schemeClr>
                    </a:solidFill>
                  </a:rPr>
                  <a:t>to</a:t>
                </a:r>
                <a:r>
                  <a:rPr lang="es-ES" sz="800" dirty="0">
                    <a:solidFill>
                      <a:schemeClr val="bg1">
                        <a:lumMod val="65000"/>
                      </a:schemeClr>
                    </a:solidFill>
                  </a:rPr>
                  <a:t> </a:t>
                </a:r>
                <a:r>
                  <a:rPr lang="es-ES" sz="800" dirty="0" err="1">
                    <a:solidFill>
                      <a:schemeClr val="bg1">
                        <a:lumMod val="65000"/>
                      </a:schemeClr>
                    </a:solidFill>
                  </a:rPr>
                  <a:t>add</a:t>
                </a:r>
                <a:endParaRPr lang="en-US" sz="80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95" name="Rectangle: Rounded Corners 94">
                <a:extLst>
                  <a:ext uri="{FF2B5EF4-FFF2-40B4-BE49-F238E27FC236}">
                    <a16:creationId xmlns:a16="http://schemas.microsoft.com/office/drawing/2014/main" id="{89336FA5-3EF0-6049-D7F5-67EAA89AD1F7}"/>
                  </a:ext>
                </a:extLst>
              </p:cNvPr>
              <p:cNvSpPr/>
              <p:nvPr/>
            </p:nvSpPr>
            <p:spPr>
              <a:xfrm>
                <a:off x="328454" y="3028289"/>
                <a:ext cx="798677" cy="149922"/>
              </a:xfrm>
              <a:prstGeom prst="roundRect">
                <a:avLst/>
              </a:prstGeom>
              <a:solidFill>
                <a:srgbClr val="1F689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ES" sz="600" b="1" dirty="0">
                    <a:ln w="0"/>
                    <a:solidFill>
                      <a:schemeClr val="bg1"/>
                    </a:solidFill>
                  </a:rPr>
                  <a:t>ITEM 1 (</a:t>
                </a:r>
                <a:r>
                  <a:rPr lang="es-ES" sz="600" b="1" dirty="0" err="1">
                    <a:ln w="0"/>
                    <a:solidFill>
                      <a:schemeClr val="bg1"/>
                    </a:solidFill>
                  </a:rPr>
                  <a:t>list</a:t>
                </a:r>
                <a:r>
                  <a:rPr lang="es-ES" sz="600" b="1" dirty="0">
                    <a:ln w="0"/>
                    <a:solidFill>
                      <a:schemeClr val="bg1"/>
                    </a:solidFill>
                  </a:rPr>
                  <a:t> c)</a:t>
                </a:r>
                <a:endParaRPr lang="en-US" sz="600" b="1" dirty="0">
                  <a:ln w="0"/>
                  <a:solidFill>
                    <a:schemeClr val="bg1"/>
                  </a:solidFill>
                </a:endParaRPr>
              </a:p>
            </p:txBody>
          </p:sp>
          <p:sp>
            <p:nvSpPr>
              <p:cNvPr id="96" name="Rectangle: Rounded Corners 95">
                <a:extLst>
                  <a:ext uri="{FF2B5EF4-FFF2-40B4-BE49-F238E27FC236}">
                    <a16:creationId xmlns:a16="http://schemas.microsoft.com/office/drawing/2014/main" id="{7781E22B-58E8-32C1-C05D-6EED30193EE6}"/>
                  </a:ext>
                </a:extLst>
              </p:cNvPr>
              <p:cNvSpPr/>
              <p:nvPr/>
            </p:nvSpPr>
            <p:spPr>
              <a:xfrm>
                <a:off x="404027" y="3819369"/>
                <a:ext cx="691599" cy="182030"/>
              </a:xfrm>
              <a:prstGeom prst="roundRect">
                <a:avLst/>
              </a:prstGeom>
              <a:solidFill>
                <a:srgbClr val="7CA16B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ES" sz="700" b="1" dirty="0">
                    <a:ln w="0"/>
                    <a:solidFill>
                      <a:schemeClr val="bg1"/>
                    </a:solidFill>
                  </a:rPr>
                  <a:t>SAVE LIST</a:t>
                </a:r>
                <a:endParaRPr lang="en-US" sz="700" b="1" dirty="0">
                  <a:ln w="0"/>
                  <a:solidFill>
                    <a:schemeClr val="bg1"/>
                  </a:solidFill>
                </a:endParaRPr>
              </a:p>
            </p:txBody>
          </p:sp>
          <p:sp>
            <p:nvSpPr>
              <p:cNvPr id="97" name="Rectangle: Rounded Corners 96">
                <a:extLst>
                  <a:ext uri="{FF2B5EF4-FFF2-40B4-BE49-F238E27FC236}">
                    <a16:creationId xmlns:a16="http://schemas.microsoft.com/office/drawing/2014/main" id="{5DAE9E78-0B26-23B7-1B5C-C58E9498FDA7}"/>
                  </a:ext>
                </a:extLst>
              </p:cNvPr>
              <p:cNvSpPr/>
              <p:nvPr/>
            </p:nvSpPr>
            <p:spPr>
              <a:xfrm>
                <a:off x="1128907" y="3819132"/>
                <a:ext cx="729684" cy="182030"/>
              </a:xfrm>
              <a:prstGeom prst="roundRect">
                <a:avLst/>
              </a:prstGeom>
              <a:solidFill>
                <a:srgbClr val="A23C3C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ES" sz="700" b="1" dirty="0">
                    <a:ln w="0"/>
                    <a:solidFill>
                      <a:schemeClr val="bg1"/>
                    </a:solidFill>
                  </a:rPr>
                  <a:t>REMOVE LIST</a:t>
                </a:r>
                <a:endParaRPr lang="en-US" sz="700" b="1" dirty="0">
                  <a:ln w="0"/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98" name="Straight Connector 97">
                <a:extLst>
                  <a:ext uri="{FF2B5EF4-FFF2-40B4-BE49-F238E27FC236}">
                    <a16:creationId xmlns:a16="http://schemas.microsoft.com/office/drawing/2014/main" id="{0B8E3D63-12A7-9E8E-7769-BF94C3D2770A}"/>
                  </a:ext>
                </a:extLst>
              </p:cNvPr>
              <p:cNvCxnSpPr/>
              <p:nvPr/>
            </p:nvCxnSpPr>
            <p:spPr>
              <a:xfrm>
                <a:off x="532295" y="2496464"/>
                <a:ext cx="1193225" cy="0"/>
              </a:xfrm>
              <a:prstGeom prst="line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04968DE2-4A61-DEAB-38CE-960315A6FF0C}"/>
                  </a:ext>
                </a:extLst>
              </p:cNvPr>
              <p:cNvSpPr txBox="1"/>
              <p:nvPr/>
            </p:nvSpPr>
            <p:spPr>
              <a:xfrm>
                <a:off x="853448" y="2288828"/>
                <a:ext cx="1198495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s-ES" sz="1000" dirty="0">
                    <a:solidFill>
                      <a:srgbClr val="1F6896"/>
                    </a:solidFill>
                  </a:rPr>
                  <a:t>LIST “C”</a:t>
                </a:r>
                <a:endParaRPr lang="en-US" sz="1000" dirty="0">
                  <a:solidFill>
                    <a:srgbClr val="1F6896"/>
                  </a:solidFill>
                </a:endParaRPr>
              </a:p>
            </p:txBody>
          </p:sp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45D7D36D-49F8-FA7E-73DD-9E7117B6A1E3}"/>
                  </a:ext>
                </a:extLst>
              </p:cNvPr>
              <p:cNvSpPr/>
              <p:nvPr/>
            </p:nvSpPr>
            <p:spPr>
              <a:xfrm>
                <a:off x="1292774" y="2732616"/>
                <a:ext cx="367995" cy="187567"/>
              </a:xfrm>
              <a:prstGeom prst="rect">
                <a:avLst/>
              </a:prstGeom>
              <a:solidFill>
                <a:srgbClr val="80CE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" sz="900" dirty="0" err="1"/>
                  <a:t>add</a:t>
                </a:r>
                <a:endParaRPr lang="en-US" sz="900" dirty="0"/>
              </a:p>
            </p:txBody>
          </p:sp>
        </p:grpSp>
        <p:sp>
          <p:nvSpPr>
            <p:cNvPr id="110" name="Rectangle: Rounded Corners 109">
              <a:extLst>
                <a:ext uri="{FF2B5EF4-FFF2-40B4-BE49-F238E27FC236}">
                  <a16:creationId xmlns:a16="http://schemas.microsoft.com/office/drawing/2014/main" id="{FDF57CA6-F45E-AF85-ABB3-485AA9B4D413}"/>
                </a:ext>
              </a:extLst>
            </p:cNvPr>
            <p:cNvSpPr/>
            <p:nvPr/>
          </p:nvSpPr>
          <p:spPr>
            <a:xfrm>
              <a:off x="7537309" y="2769204"/>
              <a:ext cx="798677" cy="149922"/>
            </a:xfrm>
            <a:prstGeom prst="roundRect">
              <a:avLst/>
            </a:prstGeom>
            <a:solidFill>
              <a:srgbClr val="1F6896"/>
            </a:solidFill>
            <a:ln>
              <a:solidFill>
                <a:schemeClr val="bg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ES" sz="600" b="1" dirty="0">
                  <a:ln w="0"/>
                  <a:solidFill>
                    <a:schemeClr val="bg1"/>
                  </a:solidFill>
                </a:rPr>
                <a:t>ITEM 2 (</a:t>
              </a:r>
              <a:r>
                <a:rPr lang="es-ES" sz="600" b="1" dirty="0" err="1">
                  <a:ln w="0"/>
                  <a:solidFill>
                    <a:schemeClr val="bg1"/>
                  </a:solidFill>
                </a:rPr>
                <a:t>list</a:t>
              </a:r>
              <a:r>
                <a:rPr lang="es-ES" sz="600" b="1" dirty="0">
                  <a:ln w="0"/>
                  <a:solidFill>
                    <a:schemeClr val="bg1"/>
                  </a:solidFill>
                </a:rPr>
                <a:t> c)</a:t>
              </a:r>
              <a:endParaRPr lang="en-US" sz="600" b="1" dirty="0">
                <a:ln w="0"/>
                <a:solidFill>
                  <a:schemeClr val="bg1"/>
                </a:solidFill>
              </a:endParaRPr>
            </a:p>
          </p:txBody>
        </p:sp>
      </p:grpSp>
      <p:sp>
        <p:nvSpPr>
          <p:cNvPr id="123" name="Rectangle: Rounded Corners 122">
            <a:extLst>
              <a:ext uri="{FF2B5EF4-FFF2-40B4-BE49-F238E27FC236}">
                <a16:creationId xmlns:a16="http://schemas.microsoft.com/office/drawing/2014/main" id="{1E27874C-EE29-8B3B-D01D-4B459BA2E9A6}"/>
              </a:ext>
            </a:extLst>
          </p:cNvPr>
          <p:cNvSpPr/>
          <p:nvPr/>
        </p:nvSpPr>
        <p:spPr>
          <a:xfrm>
            <a:off x="4842852" y="2164284"/>
            <a:ext cx="370160" cy="342958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600" b="1" dirty="0">
                <a:ln w="0"/>
                <a:solidFill>
                  <a:schemeClr val="bg1"/>
                </a:solidFill>
              </a:rPr>
              <a:t>LIST</a:t>
            </a:r>
          </a:p>
          <a:p>
            <a:pPr algn="ctr"/>
            <a:r>
              <a:rPr lang="es-ES" sz="600" b="1" dirty="0">
                <a:ln w="0"/>
                <a:solidFill>
                  <a:schemeClr val="bg1"/>
                </a:solidFill>
              </a:rPr>
              <a:t> “B”</a:t>
            </a:r>
            <a:endParaRPr lang="en-US" sz="600" b="1" dirty="0">
              <a:ln w="0"/>
              <a:solidFill>
                <a:schemeClr val="bg1"/>
              </a:solidFill>
            </a:endParaRPr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8763549F-BC6A-56CC-1060-8C76D21FBFC0}"/>
              </a:ext>
            </a:extLst>
          </p:cNvPr>
          <p:cNvSpPr/>
          <p:nvPr/>
        </p:nvSpPr>
        <p:spPr>
          <a:xfrm>
            <a:off x="323527" y="1266644"/>
            <a:ext cx="2593055" cy="3507661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6AD8C79B-8D29-91DB-A2DA-A3469C261AF2}"/>
              </a:ext>
            </a:extLst>
          </p:cNvPr>
          <p:cNvSpPr/>
          <p:nvPr/>
        </p:nvSpPr>
        <p:spPr>
          <a:xfrm>
            <a:off x="6227420" y="1266644"/>
            <a:ext cx="2593055" cy="3507661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ectangle: Rounded Corners 126">
            <a:extLst>
              <a:ext uri="{FF2B5EF4-FFF2-40B4-BE49-F238E27FC236}">
                <a16:creationId xmlns:a16="http://schemas.microsoft.com/office/drawing/2014/main" id="{5FDEF5C5-0F3E-DEB4-FF64-F2C15923C664}"/>
              </a:ext>
            </a:extLst>
          </p:cNvPr>
          <p:cNvSpPr/>
          <p:nvPr/>
        </p:nvSpPr>
        <p:spPr>
          <a:xfrm>
            <a:off x="4432967" y="2159819"/>
            <a:ext cx="369716" cy="347423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600" b="1" dirty="0">
                <a:ln w="0"/>
                <a:solidFill>
                  <a:schemeClr val="bg1"/>
                </a:solidFill>
              </a:rPr>
              <a:t>LIST</a:t>
            </a:r>
          </a:p>
          <a:p>
            <a:pPr algn="ctr"/>
            <a:r>
              <a:rPr lang="es-ES" sz="600" b="1" dirty="0">
                <a:ln w="0"/>
                <a:solidFill>
                  <a:schemeClr val="bg1"/>
                </a:solidFill>
              </a:rPr>
              <a:t> “A”</a:t>
            </a:r>
            <a:endParaRPr lang="en-US" sz="600" b="1" dirty="0">
              <a:ln w="0"/>
              <a:solidFill>
                <a:schemeClr val="bg1"/>
              </a:solidFill>
            </a:endParaRPr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9727D0B9-A2C9-AD28-D8E7-C69133AD65A8}"/>
              </a:ext>
            </a:extLst>
          </p:cNvPr>
          <p:cNvSpPr/>
          <p:nvPr/>
        </p:nvSpPr>
        <p:spPr>
          <a:xfrm>
            <a:off x="3236203" y="1031151"/>
            <a:ext cx="2593055" cy="1712243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C520B3DE-9506-D3D8-66DA-743ED6FC727D}"/>
              </a:ext>
            </a:extLst>
          </p:cNvPr>
          <p:cNvSpPr txBox="1"/>
          <p:nvPr/>
        </p:nvSpPr>
        <p:spPr>
          <a:xfrm>
            <a:off x="3597240" y="1080009"/>
            <a:ext cx="376706" cy="1615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s-ES" sz="1050" dirty="0">
                <a:solidFill>
                  <a:schemeClr val="bg1">
                    <a:lumMod val="50000"/>
                  </a:schemeClr>
                </a:solidFill>
                <a:latin typeface="HelveticaNeueLT Pro 45 Lt" panose="020B0403020202020204" pitchFamily="34" charset="0"/>
                <a:ea typeface="微软雅黑" pitchFamily="34" charset="-122"/>
              </a:rPr>
              <a:t>Page1</a:t>
            </a:r>
            <a:endParaRPr lang="en-US" sz="1050" dirty="0">
              <a:solidFill>
                <a:schemeClr val="bg1">
                  <a:lumMod val="50000"/>
                </a:schemeClr>
              </a:solidFill>
              <a:latin typeface="HelveticaNeueLT Pro 45 Lt" panose="020B0403020202020204" pitchFamily="34" charset="0"/>
              <a:ea typeface="微软雅黑" pitchFamily="34" charset="-122"/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095D7629-0B44-DEEB-2AAC-A64F9B0FB21E}"/>
              </a:ext>
            </a:extLst>
          </p:cNvPr>
          <p:cNvSpPr txBox="1"/>
          <p:nvPr/>
        </p:nvSpPr>
        <p:spPr>
          <a:xfrm>
            <a:off x="6350106" y="1309097"/>
            <a:ext cx="413575" cy="1615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s-ES" sz="1050" dirty="0">
                <a:solidFill>
                  <a:schemeClr val="bg1">
                    <a:lumMod val="50000"/>
                  </a:schemeClr>
                </a:solidFill>
                <a:latin typeface="HelveticaNeueLT Pro 45 Lt" panose="020B0403020202020204" pitchFamily="34" charset="0"/>
                <a:ea typeface="微软雅黑" pitchFamily="34" charset="-122"/>
              </a:rPr>
              <a:t>Page 3</a:t>
            </a:r>
            <a:endParaRPr lang="en-US" sz="1050" dirty="0">
              <a:solidFill>
                <a:schemeClr val="bg1">
                  <a:lumMod val="50000"/>
                </a:schemeClr>
              </a:solidFill>
              <a:latin typeface="HelveticaNeueLT Pro 45 Lt" panose="020B0403020202020204" pitchFamily="34" charset="0"/>
              <a:ea typeface="微软雅黑" pitchFamily="34" charset="-122"/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19E3CFAB-B617-A9B9-78EE-7B7A17F1BCA2}"/>
              </a:ext>
            </a:extLst>
          </p:cNvPr>
          <p:cNvSpPr txBox="1"/>
          <p:nvPr/>
        </p:nvSpPr>
        <p:spPr>
          <a:xfrm>
            <a:off x="395536" y="1306115"/>
            <a:ext cx="413575" cy="1615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s-ES" sz="1050" dirty="0">
                <a:solidFill>
                  <a:schemeClr val="bg1">
                    <a:lumMod val="50000"/>
                  </a:schemeClr>
                </a:solidFill>
                <a:latin typeface="HelveticaNeueLT Pro 45 Lt" panose="020B0403020202020204" pitchFamily="34" charset="0"/>
                <a:ea typeface="微软雅黑" pitchFamily="34" charset="-122"/>
              </a:rPr>
              <a:t>Page 2</a:t>
            </a:r>
            <a:endParaRPr lang="en-US" sz="1050" dirty="0">
              <a:solidFill>
                <a:schemeClr val="bg1">
                  <a:lumMod val="50000"/>
                </a:schemeClr>
              </a:solidFill>
              <a:latin typeface="HelveticaNeueLT Pro 45 Lt" panose="020B0403020202020204" pitchFamily="34" charset="0"/>
              <a:ea typeface="微软雅黑" pitchFamily="34" charset="-122"/>
            </a:endParaRPr>
          </a:p>
        </p:txBody>
      </p: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3B6361C5-F635-A217-9CB8-F3E9FE43E569}"/>
              </a:ext>
            </a:extLst>
          </p:cNvPr>
          <p:cNvGrpSpPr/>
          <p:nvPr/>
        </p:nvGrpSpPr>
        <p:grpSpPr>
          <a:xfrm>
            <a:off x="3750015" y="3554019"/>
            <a:ext cx="1653215" cy="733811"/>
            <a:chOff x="6362659" y="5606371"/>
            <a:chExt cx="2393815" cy="1062540"/>
          </a:xfrm>
        </p:grpSpPr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BFB6EA1F-BB7F-962A-C211-1AFE740839D3}"/>
                </a:ext>
              </a:extLst>
            </p:cNvPr>
            <p:cNvGrpSpPr/>
            <p:nvPr/>
          </p:nvGrpSpPr>
          <p:grpSpPr>
            <a:xfrm>
              <a:off x="6380869" y="5718903"/>
              <a:ext cx="970688" cy="557652"/>
              <a:chOff x="627948" y="4176074"/>
              <a:chExt cx="2115941" cy="1192489"/>
            </a:xfrm>
          </p:grpSpPr>
          <p:grpSp>
            <p:nvGrpSpPr>
              <p:cNvPr id="139" name="Group 138">
                <a:extLst>
                  <a:ext uri="{FF2B5EF4-FFF2-40B4-BE49-F238E27FC236}">
                    <a16:creationId xmlns:a16="http://schemas.microsoft.com/office/drawing/2014/main" id="{F5BC4EED-2D1B-249E-973A-AB27D84E81CF}"/>
                  </a:ext>
                </a:extLst>
              </p:cNvPr>
              <p:cNvGrpSpPr/>
              <p:nvPr/>
            </p:nvGrpSpPr>
            <p:grpSpPr>
              <a:xfrm>
                <a:off x="656735" y="4176074"/>
                <a:ext cx="1975340" cy="1192489"/>
                <a:chOff x="4861089" y="3535054"/>
                <a:chExt cx="2469823" cy="1491003"/>
              </a:xfrm>
            </p:grpSpPr>
            <p:sp>
              <p:nvSpPr>
                <p:cNvPr id="141" name="Oval 140">
                  <a:extLst>
                    <a:ext uri="{FF2B5EF4-FFF2-40B4-BE49-F238E27FC236}">
                      <a16:creationId xmlns:a16="http://schemas.microsoft.com/office/drawing/2014/main" id="{C636E5CB-DF82-33FE-06D8-DF14C510D255}"/>
                    </a:ext>
                  </a:extLst>
                </p:cNvPr>
                <p:cNvSpPr/>
                <p:nvPr/>
              </p:nvSpPr>
              <p:spPr>
                <a:xfrm>
                  <a:off x="4861089" y="4677266"/>
                  <a:ext cx="2469823" cy="348791"/>
                </a:xfrm>
                <a:prstGeom prst="ellipse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HelveticaNeueLT Pro 55 Roman" panose="020B0604020202020204" pitchFamily="34" charset="0"/>
                  </a:endParaRPr>
                </a:p>
              </p:txBody>
            </p:sp>
            <p:sp>
              <p:nvSpPr>
                <p:cNvPr id="142" name="Rectangle 141">
                  <a:extLst>
                    <a:ext uri="{FF2B5EF4-FFF2-40B4-BE49-F238E27FC236}">
                      <a16:creationId xmlns:a16="http://schemas.microsoft.com/office/drawing/2014/main" id="{CAE77B1E-1557-0FCA-2160-8BEE219A23E8}"/>
                    </a:ext>
                  </a:extLst>
                </p:cNvPr>
                <p:cNvSpPr/>
                <p:nvPr/>
              </p:nvSpPr>
              <p:spPr>
                <a:xfrm>
                  <a:off x="4861089" y="3685880"/>
                  <a:ext cx="2469823" cy="1150071"/>
                </a:xfrm>
                <a:prstGeom prst="rect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HelveticaNeueLT Pro 55 Roman" panose="020B0604020202020204" pitchFamily="34" charset="0"/>
                  </a:endParaRPr>
                </a:p>
              </p:txBody>
            </p:sp>
            <p:sp>
              <p:nvSpPr>
                <p:cNvPr id="143" name="Oval 142">
                  <a:extLst>
                    <a:ext uri="{FF2B5EF4-FFF2-40B4-BE49-F238E27FC236}">
                      <a16:creationId xmlns:a16="http://schemas.microsoft.com/office/drawing/2014/main" id="{C26FE6D6-A735-B723-A79B-241ADC7CD2FA}"/>
                    </a:ext>
                  </a:extLst>
                </p:cNvPr>
                <p:cNvSpPr/>
                <p:nvPr/>
              </p:nvSpPr>
              <p:spPr>
                <a:xfrm>
                  <a:off x="4861089" y="3535054"/>
                  <a:ext cx="2469823" cy="348791"/>
                </a:xfrm>
                <a:prstGeom prst="ellipse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HelveticaNeueLT Pro 55 Roman" panose="020B0604020202020204" pitchFamily="34" charset="0"/>
                  </a:endParaRPr>
                </a:p>
              </p:txBody>
            </p:sp>
          </p:grpSp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A8D20D75-6C2A-0871-B44A-EE80428CAFB9}"/>
                  </a:ext>
                </a:extLst>
              </p:cNvPr>
              <p:cNvSpPr txBox="1"/>
              <p:nvPr/>
            </p:nvSpPr>
            <p:spPr>
              <a:xfrm>
                <a:off x="627948" y="4575663"/>
                <a:ext cx="2115941" cy="619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700" dirty="0">
                    <a:solidFill>
                      <a:schemeClr val="bg1"/>
                    </a:solidFill>
                    <a:latin typeface="HelveticaNeueLT Pro 55 Roman" panose="020B0604020202020204" pitchFamily="34" charset="0"/>
                  </a:rPr>
                  <a:t>DATA BASE</a:t>
                </a:r>
                <a:endParaRPr lang="en-US" sz="700" dirty="0">
                  <a:solidFill>
                    <a:schemeClr val="bg1"/>
                  </a:solidFill>
                  <a:latin typeface="HelveticaNeueLT Pro 55 Roman" panose="020B0604020202020204" pitchFamily="34" charset="0"/>
                </a:endParaRPr>
              </a:p>
            </p:txBody>
          </p:sp>
        </p:grpSp>
        <p:pic>
          <p:nvPicPr>
            <p:cNvPr id="135" name="Picture 134">
              <a:extLst>
                <a:ext uri="{FF2B5EF4-FFF2-40B4-BE49-F238E27FC236}">
                  <a16:creationId xmlns:a16="http://schemas.microsoft.com/office/drawing/2014/main" id="{FCC7F67C-19EE-1428-1BC3-EB805C18525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62659" y="6308128"/>
              <a:ext cx="906188" cy="243916"/>
            </a:xfrm>
            <a:prstGeom prst="rect">
              <a:avLst/>
            </a:prstGeom>
          </p:spPr>
        </p:pic>
        <p:pic>
          <p:nvPicPr>
            <p:cNvPr id="136" name="Picture 135">
              <a:extLst>
                <a:ext uri="{FF2B5EF4-FFF2-40B4-BE49-F238E27FC236}">
                  <a16:creationId xmlns:a16="http://schemas.microsoft.com/office/drawing/2014/main" id="{54B0F8CE-535C-E998-CA04-40D79ADE40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99712" y="6297599"/>
              <a:ext cx="600582" cy="367388"/>
            </a:xfrm>
            <a:prstGeom prst="rect">
              <a:avLst/>
            </a:prstGeom>
          </p:spPr>
        </p:pic>
        <p:pic>
          <p:nvPicPr>
            <p:cNvPr id="137" name="Graphic 136" descr="Database with solid fill">
              <a:extLst>
                <a:ext uri="{FF2B5EF4-FFF2-40B4-BE49-F238E27FC236}">
                  <a16:creationId xmlns:a16="http://schemas.microsoft.com/office/drawing/2014/main" id="{E41CDBD1-B560-F41F-13FF-4A4EDB35989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256318" y="5606371"/>
              <a:ext cx="726330" cy="726330"/>
            </a:xfrm>
            <a:prstGeom prst="rect">
              <a:avLst/>
            </a:prstGeom>
          </p:spPr>
        </p:pic>
        <p:pic>
          <p:nvPicPr>
            <p:cNvPr id="138" name="Picture 2" descr="express.js SVG Vector Logos - Vector Logo Zone">
              <a:extLst>
                <a:ext uri="{FF2B5EF4-FFF2-40B4-BE49-F238E27FC236}">
                  <a16:creationId xmlns:a16="http://schemas.microsoft.com/office/drawing/2014/main" id="{67AB53DC-AE90-C70F-405E-DC83388A6C0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901" b="-3203"/>
            <a:stretch/>
          </p:blipFill>
          <p:spPr bwMode="auto">
            <a:xfrm>
              <a:off x="8030144" y="6380911"/>
              <a:ext cx="726330" cy="28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7558FA35-E1E2-AD51-A8FC-A0B2FACFF904}"/>
              </a:ext>
            </a:extLst>
          </p:cNvPr>
          <p:cNvSpPr/>
          <p:nvPr/>
        </p:nvSpPr>
        <p:spPr>
          <a:xfrm>
            <a:off x="3242973" y="2983710"/>
            <a:ext cx="2593055" cy="1737716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6845C204-8331-32AB-6D57-370848FF594E}"/>
              </a:ext>
            </a:extLst>
          </p:cNvPr>
          <p:cNvCxnSpPr>
            <a:stCxn id="60" idx="1"/>
          </p:cNvCxnSpPr>
          <p:nvPr/>
        </p:nvCxnSpPr>
        <p:spPr>
          <a:xfrm rot="10800000">
            <a:off x="2916582" y="1603027"/>
            <a:ext cx="407434" cy="252426"/>
          </a:xfrm>
          <a:prstGeom prst="bentConnector3">
            <a:avLst/>
          </a:prstGeom>
          <a:ln w="19050">
            <a:solidFill>
              <a:srgbClr val="1F689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F2C004EA-4DC5-3DFB-DC9D-C78BC786D0CD}"/>
              </a:ext>
            </a:extLst>
          </p:cNvPr>
          <p:cNvCxnSpPr>
            <a:cxnSpLocks/>
            <a:stCxn id="56" idx="1"/>
          </p:cNvCxnSpPr>
          <p:nvPr/>
        </p:nvCxnSpPr>
        <p:spPr>
          <a:xfrm rot="10800000" flipV="1">
            <a:off x="4326722" y="1855453"/>
            <a:ext cx="145913" cy="1789510"/>
          </a:xfrm>
          <a:prstGeom prst="bentConnector2">
            <a:avLst/>
          </a:prstGeom>
          <a:ln w="19050">
            <a:solidFill>
              <a:srgbClr val="80CE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886E148B-93BB-E260-A0C4-A61AE81CA67E}"/>
              </a:ext>
            </a:extLst>
          </p:cNvPr>
          <p:cNvCxnSpPr>
            <a:stCxn id="137" idx="3"/>
          </p:cNvCxnSpPr>
          <p:nvPr/>
        </p:nvCxnSpPr>
        <p:spPr>
          <a:xfrm flipV="1">
            <a:off x="4868811" y="2563612"/>
            <a:ext cx="138005" cy="1241216"/>
          </a:xfrm>
          <a:prstGeom prst="bentConnector2">
            <a:avLst/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7DB73EEB-D73A-5D88-10A7-DA0467682274}"/>
              </a:ext>
            </a:extLst>
          </p:cNvPr>
          <p:cNvCxnSpPr>
            <a:cxnSpLocks/>
          </p:cNvCxnSpPr>
          <p:nvPr/>
        </p:nvCxnSpPr>
        <p:spPr>
          <a:xfrm rot="16200000" flipH="1">
            <a:off x="5021582" y="2164673"/>
            <a:ext cx="12700" cy="797879"/>
          </a:xfrm>
          <a:prstGeom prst="bentConnector3">
            <a:avLst>
              <a:gd name="adj1" fmla="val 1800000"/>
            </a:avLst>
          </a:prstGeom>
          <a:ln w="1905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DEEA645F-551F-B1F6-27A6-0B88AD927A20}"/>
              </a:ext>
            </a:extLst>
          </p:cNvPr>
          <p:cNvCxnSpPr>
            <a:stCxn id="63" idx="3"/>
          </p:cNvCxnSpPr>
          <p:nvPr/>
        </p:nvCxnSpPr>
        <p:spPr>
          <a:xfrm flipH="1">
            <a:off x="5152421" y="2335763"/>
            <a:ext cx="448363" cy="1585162"/>
          </a:xfrm>
          <a:prstGeom prst="bentConnector4">
            <a:avLst>
              <a:gd name="adj1" fmla="val -50985"/>
              <a:gd name="adj2" fmla="val 55409"/>
            </a:avLst>
          </a:prstGeom>
          <a:ln w="19050">
            <a:solidFill>
              <a:srgbClr val="69398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CA032A23-4D23-E347-3F66-22544E254262}"/>
              </a:ext>
            </a:extLst>
          </p:cNvPr>
          <p:cNvCxnSpPr/>
          <p:nvPr/>
        </p:nvCxnSpPr>
        <p:spPr>
          <a:xfrm flipV="1">
            <a:off x="5600784" y="1760448"/>
            <a:ext cx="956109" cy="450068"/>
          </a:xfrm>
          <a:prstGeom prst="bentConnector3">
            <a:avLst/>
          </a:prstGeom>
          <a:ln w="19050">
            <a:solidFill>
              <a:srgbClr val="69398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FE69D7B5-FFF5-75A4-B991-89B3C2779F90}"/>
              </a:ext>
            </a:extLst>
          </p:cNvPr>
          <p:cNvCxnSpPr>
            <a:cxnSpLocks/>
          </p:cNvCxnSpPr>
          <p:nvPr/>
        </p:nvCxnSpPr>
        <p:spPr>
          <a:xfrm flipV="1">
            <a:off x="5187591" y="3232200"/>
            <a:ext cx="1688665" cy="640893"/>
          </a:xfrm>
          <a:prstGeom prst="bentConnector3">
            <a:avLst/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45DDAA8D-22E3-FF90-6A39-96EECE34F20F}"/>
              </a:ext>
            </a:extLst>
          </p:cNvPr>
          <p:cNvCxnSpPr>
            <a:cxnSpLocks/>
          </p:cNvCxnSpPr>
          <p:nvPr/>
        </p:nvCxnSpPr>
        <p:spPr>
          <a:xfrm>
            <a:off x="2329922" y="3909231"/>
            <a:ext cx="1638407" cy="439406"/>
          </a:xfrm>
          <a:prstGeom prst="bentConnector3">
            <a:avLst/>
          </a:prstGeom>
          <a:ln w="19050">
            <a:solidFill>
              <a:srgbClr val="A23C3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8117F82B-BCE4-4959-A160-36C854C4E81B}"/>
              </a:ext>
            </a:extLst>
          </p:cNvPr>
          <p:cNvCxnSpPr>
            <a:cxnSpLocks/>
            <a:stCxn id="79" idx="2"/>
          </p:cNvCxnSpPr>
          <p:nvPr/>
        </p:nvCxnSpPr>
        <p:spPr>
          <a:xfrm rot="5400000" flipH="1" flipV="1">
            <a:off x="2328852" y="2633126"/>
            <a:ext cx="271356" cy="2486745"/>
          </a:xfrm>
          <a:prstGeom prst="bentConnector4">
            <a:avLst>
              <a:gd name="adj1" fmla="val -84244"/>
              <a:gd name="adj2" fmla="val 56953"/>
            </a:avLst>
          </a:prstGeom>
          <a:ln w="19050">
            <a:solidFill>
              <a:srgbClr val="7CA1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31E4619E-D248-FC99-7FBE-FFD5CBE0BF44}"/>
              </a:ext>
            </a:extLst>
          </p:cNvPr>
          <p:cNvCxnSpPr>
            <a:cxnSpLocks/>
            <a:endCxn id="136" idx="2"/>
          </p:cNvCxnSpPr>
          <p:nvPr/>
        </p:nvCxnSpPr>
        <p:spPr>
          <a:xfrm rot="10800000" flipV="1">
            <a:off x="4673611" y="3835930"/>
            <a:ext cx="2090070" cy="449190"/>
          </a:xfrm>
          <a:prstGeom prst="bentConnector4">
            <a:avLst>
              <a:gd name="adj1" fmla="val 25439"/>
              <a:gd name="adj2" fmla="val 100407"/>
            </a:avLst>
          </a:prstGeom>
          <a:ln w="19050">
            <a:solidFill>
              <a:srgbClr val="7CA1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9E910327-5520-5BA6-637F-8A6858F93C98}"/>
              </a:ext>
            </a:extLst>
          </p:cNvPr>
          <p:cNvCxnSpPr>
            <a:cxnSpLocks/>
            <a:stCxn id="97" idx="2"/>
          </p:cNvCxnSpPr>
          <p:nvPr/>
        </p:nvCxnSpPr>
        <p:spPr>
          <a:xfrm rot="5400000">
            <a:off x="5916423" y="2350215"/>
            <a:ext cx="425785" cy="3571055"/>
          </a:xfrm>
          <a:prstGeom prst="bentConnector2">
            <a:avLst/>
          </a:prstGeom>
          <a:ln w="19050">
            <a:solidFill>
              <a:srgbClr val="A23C3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ítulo 1">
            <a:extLst>
              <a:ext uri="{FF2B5EF4-FFF2-40B4-BE49-F238E27FC236}">
                <a16:creationId xmlns:a16="http://schemas.microsoft.com/office/drawing/2014/main" id="{413EC375-B014-10B0-7430-5F9F6756226F}"/>
              </a:ext>
            </a:extLst>
          </p:cNvPr>
          <p:cNvSpPr txBox="1">
            <a:spLocks/>
          </p:cNvSpPr>
          <p:nvPr/>
        </p:nvSpPr>
        <p:spPr>
          <a:xfrm>
            <a:off x="973434" y="101514"/>
            <a:ext cx="3108692" cy="573175"/>
          </a:xfrm>
          <a:prstGeom prst="rect">
            <a:avLst/>
          </a:prstGeom>
        </p:spPr>
        <p:txBody>
          <a:bodyPr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微软雅黑" pitchFamily="34" charset="-122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algn="l">
              <a:lnSpc>
                <a:spcPts val="3200"/>
              </a:lnSpc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Design Diagram</a:t>
            </a:r>
          </a:p>
        </p:txBody>
      </p:sp>
      <p:sp>
        <p:nvSpPr>
          <p:cNvPr id="6" name="Diamond 32">
            <a:extLst>
              <a:ext uri="{FF2B5EF4-FFF2-40B4-BE49-F238E27FC236}">
                <a16:creationId xmlns:a16="http://schemas.microsoft.com/office/drawing/2014/main" id="{EDBFDD85-8645-0C89-6529-60062F30D9E5}"/>
              </a:ext>
            </a:extLst>
          </p:cNvPr>
          <p:cNvSpPr/>
          <p:nvPr/>
        </p:nvSpPr>
        <p:spPr>
          <a:xfrm>
            <a:off x="450392" y="68288"/>
            <a:ext cx="584695" cy="584695"/>
          </a:xfrm>
          <a:prstGeom prst="diamond">
            <a:avLst/>
          </a:prstGeom>
          <a:solidFill>
            <a:srgbClr val="80C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cs typeface="+mn-ea"/>
                <a:sym typeface="+mn-lt"/>
              </a:rPr>
              <a:t>04</a:t>
            </a:r>
          </a:p>
        </p:txBody>
      </p:sp>
    </p:spTree>
    <p:extLst>
      <p:ext uri="{BB962C8B-B14F-4D97-AF65-F5344CB8AC3E}">
        <p14:creationId xmlns:p14="http://schemas.microsoft.com/office/powerpoint/2010/main" val="2106807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A99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9" name="Connector: Elbow 68">
            <a:extLst>
              <a:ext uri="{FF2B5EF4-FFF2-40B4-BE49-F238E27FC236}">
                <a16:creationId xmlns:a16="http://schemas.microsoft.com/office/drawing/2014/main" id="{54FB7BF8-EA7F-3763-E596-CA1701516ABF}"/>
              </a:ext>
            </a:extLst>
          </p:cNvPr>
          <p:cNvCxnSpPr>
            <a:cxnSpLocks/>
          </p:cNvCxnSpPr>
          <p:nvPr/>
        </p:nvCxnSpPr>
        <p:spPr>
          <a:xfrm rot="5400000">
            <a:off x="3229585" y="2059965"/>
            <a:ext cx="2902679" cy="1702778"/>
          </a:xfrm>
          <a:prstGeom prst="bentConnector3">
            <a:avLst>
              <a:gd name="adj1" fmla="val 64869"/>
            </a:avLst>
          </a:prstGeom>
          <a:ln w="12700">
            <a:solidFill>
              <a:srgbClr val="69398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4C0F2CC3-A88C-5959-95B4-EC5863658D2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6765867" y="4007146"/>
            <a:ext cx="2057400" cy="274637"/>
          </a:xfrm>
        </p:spPr>
        <p:txBody>
          <a:bodyPr/>
          <a:lstStyle/>
          <a:p>
            <a:fld id="{F8C74F05-23AA-411D-84E9-2CD954405541}" type="slidenum">
              <a:rPr lang="es-AR" smtClean="0"/>
              <a:t>6</a:t>
            </a:fld>
            <a:endParaRPr lang="es-AR" dirty="0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7F4C89DA-E4F0-B946-CAF2-376357204AF8}"/>
              </a:ext>
            </a:extLst>
          </p:cNvPr>
          <p:cNvGrpSpPr/>
          <p:nvPr/>
        </p:nvGrpSpPr>
        <p:grpSpPr>
          <a:xfrm>
            <a:off x="409582" y="744208"/>
            <a:ext cx="2263005" cy="2955733"/>
            <a:chOff x="5994561" y="1666733"/>
            <a:chExt cx="1116602" cy="367739"/>
          </a:xfrm>
          <a:solidFill>
            <a:srgbClr val="1F6896"/>
          </a:solidFill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658E238E-B27C-78E7-EC34-AA05F63371E1}"/>
                </a:ext>
              </a:extLst>
            </p:cNvPr>
            <p:cNvSpPr/>
            <p:nvPr/>
          </p:nvSpPr>
          <p:spPr>
            <a:xfrm>
              <a:off x="5994561" y="1666733"/>
              <a:ext cx="1116602" cy="36773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latin typeface="HelveticaNeueLT Pro 55 Roman" panose="020B0604020202020204" pitchFamily="34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698C2A6-FDED-B025-4168-AA88696D7652}"/>
                </a:ext>
              </a:extLst>
            </p:cNvPr>
            <p:cNvSpPr txBox="1"/>
            <p:nvPr/>
          </p:nvSpPr>
          <p:spPr>
            <a:xfrm>
              <a:off x="6136044" y="1674025"/>
              <a:ext cx="950259" cy="37929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sz="1400" dirty="0">
                  <a:solidFill>
                    <a:schemeClr val="bg1"/>
                  </a:solidFill>
                  <a:latin typeface="HelveticaNeueLT Pro 55 Roman" panose="020B0604020202020204" pitchFamily="34" charset="0"/>
                </a:rPr>
                <a:t>CREATE LIST</a:t>
              </a:r>
              <a:endParaRPr lang="en-US" sz="1400" dirty="0">
                <a:solidFill>
                  <a:schemeClr val="bg1"/>
                </a:solidFill>
                <a:latin typeface="HelveticaNeueLT Pro 55 Roman" panose="020B0604020202020204" pitchFamily="34" charset="0"/>
              </a:endParaRPr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4BD31225-C45A-D2A5-2A98-8DD3447C8475}"/>
              </a:ext>
            </a:extLst>
          </p:cNvPr>
          <p:cNvSpPr txBox="1"/>
          <p:nvPr/>
        </p:nvSpPr>
        <p:spPr>
          <a:xfrm>
            <a:off x="5522507" y="4675070"/>
            <a:ext cx="9502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  <a:latin typeface="HelveticaNeueLT Pro 55 Roman" panose="020B0604020202020204" pitchFamily="34" charset="0"/>
              </a:rPr>
              <a:t>Save</a:t>
            </a:r>
            <a:r>
              <a:rPr lang="es-ES" sz="1400" dirty="0">
                <a:solidFill>
                  <a:schemeClr val="bg1"/>
                </a:solidFill>
                <a:latin typeface="HelveticaNeueLT Pro 55 Roman" panose="020B0604020202020204" pitchFamily="34" charset="0"/>
              </a:rPr>
              <a:t> List</a:t>
            </a:r>
            <a:endParaRPr lang="en-US" sz="1400" dirty="0">
              <a:solidFill>
                <a:schemeClr val="bg1"/>
              </a:solidFill>
              <a:latin typeface="HelveticaNeueLT Pro 55 Roman" panose="020B0604020202020204" pitchFamily="34" charset="0"/>
            </a:endParaRP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33DA4E3B-0CF5-7187-8DFE-603ABA3FDF13}"/>
              </a:ext>
            </a:extLst>
          </p:cNvPr>
          <p:cNvGrpSpPr/>
          <p:nvPr/>
        </p:nvGrpSpPr>
        <p:grpSpPr>
          <a:xfrm>
            <a:off x="6479948" y="5671231"/>
            <a:ext cx="2393815" cy="1062540"/>
            <a:chOff x="6362659" y="5606371"/>
            <a:chExt cx="2393815" cy="1062540"/>
          </a:xfrm>
        </p:grpSpPr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AA60B14C-781C-6F9B-F039-3B14B068E506}"/>
                </a:ext>
              </a:extLst>
            </p:cNvPr>
            <p:cNvGrpSpPr/>
            <p:nvPr/>
          </p:nvGrpSpPr>
          <p:grpSpPr>
            <a:xfrm>
              <a:off x="6380869" y="5718903"/>
              <a:ext cx="952505" cy="557652"/>
              <a:chOff x="627948" y="4176074"/>
              <a:chExt cx="2076306" cy="1192489"/>
            </a:xfrm>
          </p:grpSpPr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ED4672C1-142A-70BA-1912-29A219050ABD}"/>
                  </a:ext>
                </a:extLst>
              </p:cNvPr>
              <p:cNvGrpSpPr/>
              <p:nvPr/>
            </p:nvGrpSpPr>
            <p:grpSpPr>
              <a:xfrm>
                <a:off x="656735" y="4176074"/>
                <a:ext cx="1975340" cy="1192489"/>
                <a:chOff x="4861089" y="3535054"/>
                <a:chExt cx="2469823" cy="1491003"/>
              </a:xfrm>
            </p:grpSpPr>
            <p:sp>
              <p:nvSpPr>
                <p:cNvPr id="59" name="Oval 58">
                  <a:extLst>
                    <a:ext uri="{FF2B5EF4-FFF2-40B4-BE49-F238E27FC236}">
                      <a16:creationId xmlns:a16="http://schemas.microsoft.com/office/drawing/2014/main" id="{F5A6B972-95E3-7653-8098-15462C269654}"/>
                    </a:ext>
                  </a:extLst>
                </p:cNvPr>
                <p:cNvSpPr/>
                <p:nvPr/>
              </p:nvSpPr>
              <p:spPr>
                <a:xfrm>
                  <a:off x="4861089" y="4677266"/>
                  <a:ext cx="2469823" cy="348791"/>
                </a:xfrm>
                <a:prstGeom prst="ellipse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HelveticaNeueLT Pro 55 Roman" panose="020B0604020202020204" pitchFamily="34" charset="0"/>
                  </a:endParaRPr>
                </a:p>
              </p:txBody>
            </p:sp>
            <p:sp>
              <p:nvSpPr>
                <p:cNvPr id="60" name="Rectangle 59">
                  <a:extLst>
                    <a:ext uri="{FF2B5EF4-FFF2-40B4-BE49-F238E27FC236}">
                      <a16:creationId xmlns:a16="http://schemas.microsoft.com/office/drawing/2014/main" id="{75538021-EE60-1FF8-1213-A3C76A99A3DD}"/>
                    </a:ext>
                  </a:extLst>
                </p:cNvPr>
                <p:cNvSpPr/>
                <p:nvPr/>
              </p:nvSpPr>
              <p:spPr>
                <a:xfrm>
                  <a:off x="4861089" y="3685880"/>
                  <a:ext cx="2469823" cy="1150071"/>
                </a:xfrm>
                <a:prstGeom prst="rect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HelveticaNeueLT Pro 55 Roman" panose="020B0604020202020204" pitchFamily="34" charset="0"/>
                  </a:endParaRPr>
                </a:p>
              </p:txBody>
            </p:sp>
            <p:sp>
              <p:nvSpPr>
                <p:cNvPr id="61" name="Oval 60">
                  <a:extLst>
                    <a:ext uri="{FF2B5EF4-FFF2-40B4-BE49-F238E27FC236}">
                      <a16:creationId xmlns:a16="http://schemas.microsoft.com/office/drawing/2014/main" id="{53D62618-720A-362B-B517-9C5642F43768}"/>
                    </a:ext>
                  </a:extLst>
                </p:cNvPr>
                <p:cNvSpPr/>
                <p:nvPr/>
              </p:nvSpPr>
              <p:spPr>
                <a:xfrm>
                  <a:off x="4861089" y="3535054"/>
                  <a:ext cx="2469823" cy="348791"/>
                </a:xfrm>
                <a:prstGeom prst="ellipse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HelveticaNeueLT Pro 55 Roman" panose="020B0604020202020204" pitchFamily="34" charset="0"/>
                  </a:endParaRPr>
                </a:p>
              </p:txBody>
            </p:sp>
          </p:grp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512C37B0-4E53-6DA8-9D35-E10CDA246872}"/>
                  </a:ext>
                </a:extLst>
              </p:cNvPr>
              <p:cNvSpPr txBox="1"/>
              <p:nvPr/>
            </p:nvSpPr>
            <p:spPr>
              <a:xfrm>
                <a:off x="627948" y="4575662"/>
                <a:ext cx="2076306" cy="5594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1100" dirty="0">
                    <a:solidFill>
                      <a:schemeClr val="bg1"/>
                    </a:solidFill>
                    <a:latin typeface="HelveticaNeueLT Pro 55 Roman" panose="020B0604020202020204" pitchFamily="34" charset="0"/>
                  </a:rPr>
                  <a:t>DATA BASE</a:t>
                </a:r>
                <a:endParaRPr lang="en-US" sz="1100" dirty="0">
                  <a:solidFill>
                    <a:schemeClr val="bg1"/>
                  </a:solidFill>
                  <a:latin typeface="HelveticaNeueLT Pro 55 Roman" panose="020B0604020202020204" pitchFamily="34" charset="0"/>
                </a:endParaRPr>
              </a:p>
            </p:txBody>
          </p:sp>
        </p:grpSp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C04B1E4C-B4C6-93C5-FB5D-6E604AD6A54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62659" y="6308128"/>
              <a:ext cx="906188" cy="243916"/>
            </a:xfrm>
            <a:prstGeom prst="rect">
              <a:avLst/>
            </a:prstGeom>
          </p:spPr>
        </p:pic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BB0AC25A-3161-104C-2975-68A0C6BDD0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99712" y="6297599"/>
              <a:ext cx="600582" cy="367388"/>
            </a:xfrm>
            <a:prstGeom prst="rect">
              <a:avLst/>
            </a:prstGeom>
          </p:spPr>
        </p:pic>
        <p:pic>
          <p:nvPicPr>
            <p:cNvPr id="55" name="Graphic 54" descr="Database with solid fill">
              <a:extLst>
                <a:ext uri="{FF2B5EF4-FFF2-40B4-BE49-F238E27FC236}">
                  <a16:creationId xmlns:a16="http://schemas.microsoft.com/office/drawing/2014/main" id="{365DDBEE-B233-56E4-24B9-3BB13075E28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256318" y="5606371"/>
              <a:ext cx="726330" cy="726330"/>
            </a:xfrm>
            <a:prstGeom prst="rect">
              <a:avLst/>
            </a:prstGeom>
          </p:spPr>
        </p:pic>
        <p:pic>
          <p:nvPicPr>
            <p:cNvPr id="56" name="Picture 2" descr="express.js SVG Vector Logos - Vector Logo Zone">
              <a:extLst>
                <a:ext uri="{FF2B5EF4-FFF2-40B4-BE49-F238E27FC236}">
                  <a16:creationId xmlns:a16="http://schemas.microsoft.com/office/drawing/2014/main" id="{9752EA96-64A5-9086-91FC-1662948E4BB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901" b="-3203"/>
            <a:stretch/>
          </p:blipFill>
          <p:spPr bwMode="auto">
            <a:xfrm>
              <a:off x="8030144" y="6380911"/>
              <a:ext cx="726330" cy="28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A98FFB4F-E49C-114C-DF5B-4940DD2CFBE8}"/>
              </a:ext>
            </a:extLst>
          </p:cNvPr>
          <p:cNvGrpSpPr/>
          <p:nvPr/>
        </p:nvGrpSpPr>
        <p:grpSpPr>
          <a:xfrm>
            <a:off x="4176075" y="137298"/>
            <a:ext cx="722431" cy="781251"/>
            <a:chOff x="5127812" y="450367"/>
            <a:chExt cx="1819743" cy="2013810"/>
          </a:xfrm>
        </p:grpSpPr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921ADD3B-C56F-5BCA-2571-1B53EA358905}"/>
                </a:ext>
              </a:extLst>
            </p:cNvPr>
            <p:cNvGrpSpPr/>
            <p:nvPr/>
          </p:nvGrpSpPr>
          <p:grpSpPr>
            <a:xfrm>
              <a:off x="5127812" y="450367"/>
              <a:ext cx="1819743" cy="1605806"/>
              <a:chOff x="5127812" y="448175"/>
              <a:chExt cx="1936376" cy="1748000"/>
            </a:xfrm>
          </p:grpSpPr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C6B4FA80-688A-D08C-6A74-1A863033E692}"/>
                  </a:ext>
                </a:extLst>
              </p:cNvPr>
              <p:cNvSpPr/>
              <p:nvPr/>
            </p:nvSpPr>
            <p:spPr>
              <a:xfrm>
                <a:off x="5629835" y="448175"/>
                <a:ext cx="886572" cy="886572"/>
              </a:xfrm>
              <a:prstGeom prst="ellipse">
                <a:avLst/>
              </a:prstGeom>
              <a:solidFill>
                <a:srgbClr val="203864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HelveticaNeueLT Pro 55 Roman" panose="020B0604020202020204" pitchFamily="34" charset="0"/>
                </a:endParaRPr>
              </a:p>
            </p:txBody>
          </p:sp>
          <p:sp>
            <p:nvSpPr>
              <p:cNvPr id="86" name="Rectangle: Rounded Corners 85">
                <a:extLst>
                  <a:ext uri="{FF2B5EF4-FFF2-40B4-BE49-F238E27FC236}">
                    <a16:creationId xmlns:a16="http://schemas.microsoft.com/office/drawing/2014/main" id="{61B7DDD6-86D5-1EDB-C882-E028A2BD9BDE}"/>
                  </a:ext>
                </a:extLst>
              </p:cNvPr>
              <p:cNvSpPr/>
              <p:nvPr/>
            </p:nvSpPr>
            <p:spPr>
              <a:xfrm>
                <a:off x="5127812" y="1263845"/>
                <a:ext cx="1936376" cy="932330"/>
              </a:xfrm>
              <a:prstGeom prst="roundRect">
                <a:avLst/>
              </a:prstGeom>
              <a:solidFill>
                <a:srgbClr val="20386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HelveticaNeueLT Pro 55 Roman" panose="020B0604020202020204" pitchFamily="34" charset="0"/>
                </a:endParaRPr>
              </a:p>
            </p:txBody>
          </p:sp>
        </p:grp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8306988B-E06A-AB1B-5817-E51ED39FBD88}"/>
                </a:ext>
              </a:extLst>
            </p:cNvPr>
            <p:cNvSpPr txBox="1"/>
            <p:nvPr/>
          </p:nvSpPr>
          <p:spPr>
            <a:xfrm>
              <a:off x="5167730" y="1283669"/>
              <a:ext cx="1662092" cy="11805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800" dirty="0">
                  <a:solidFill>
                    <a:schemeClr val="bg1"/>
                  </a:solidFill>
                  <a:latin typeface="HelveticaNeueLT Pro 55 Roman" panose="020B0604020202020204" pitchFamily="34" charset="0"/>
                </a:rPr>
                <a:t>interface</a:t>
              </a: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C412C39B-9803-1232-D6CA-EECECEC1BC62}"/>
              </a:ext>
            </a:extLst>
          </p:cNvPr>
          <p:cNvGrpSpPr/>
          <p:nvPr/>
        </p:nvGrpSpPr>
        <p:grpSpPr>
          <a:xfrm>
            <a:off x="2881213" y="945402"/>
            <a:ext cx="2772270" cy="746682"/>
            <a:chOff x="5994561" y="1666733"/>
            <a:chExt cx="1116602" cy="367739"/>
          </a:xfrm>
          <a:solidFill>
            <a:srgbClr val="80CEFF"/>
          </a:solidFill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9BF33E99-AB11-A9C0-9265-A198649734E2}"/>
                </a:ext>
              </a:extLst>
            </p:cNvPr>
            <p:cNvSpPr/>
            <p:nvPr/>
          </p:nvSpPr>
          <p:spPr>
            <a:xfrm>
              <a:off x="5994561" y="1666733"/>
              <a:ext cx="1116602" cy="36773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latin typeface="HelveticaNeueLT Pro 55 Roman" panose="020B0604020202020204" pitchFamily="34" charset="0"/>
              </a:endParaRP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DF751E9A-F322-2E43-FB6A-00FF2619ACD0}"/>
                </a:ext>
              </a:extLst>
            </p:cNvPr>
            <p:cNvSpPr txBox="1"/>
            <p:nvPr/>
          </p:nvSpPr>
          <p:spPr>
            <a:xfrm>
              <a:off x="6096001" y="1681325"/>
              <a:ext cx="950259" cy="9445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400" b="1" dirty="0">
                  <a:solidFill>
                    <a:schemeClr val="bg1"/>
                  </a:solidFill>
                  <a:latin typeface="HelveticaNeueLT Pro 55 Roman" panose="020B0604020202020204" pitchFamily="34" charset="0"/>
                </a:rPr>
                <a:t>HOME</a:t>
              </a:r>
              <a:endParaRPr lang="en-US" sz="1400" b="1" dirty="0">
                <a:solidFill>
                  <a:schemeClr val="bg1"/>
                </a:solidFill>
                <a:latin typeface="HelveticaNeueLT Pro 55 Roman" panose="020B0604020202020204" pitchFamily="34" charset="0"/>
              </a:endParaRPr>
            </a:p>
          </p:txBody>
        </p:sp>
      </p:grpSp>
      <p:sp>
        <p:nvSpPr>
          <p:cNvPr id="93" name="TextBox 92">
            <a:extLst>
              <a:ext uri="{FF2B5EF4-FFF2-40B4-BE49-F238E27FC236}">
                <a16:creationId xmlns:a16="http://schemas.microsoft.com/office/drawing/2014/main" id="{9266C8ED-0D1E-EDCC-8B5B-3C2DE632A4D4}"/>
              </a:ext>
            </a:extLst>
          </p:cNvPr>
          <p:cNvSpPr txBox="1"/>
          <p:nvPr/>
        </p:nvSpPr>
        <p:spPr>
          <a:xfrm>
            <a:off x="6265079" y="96359"/>
            <a:ext cx="429737" cy="230832"/>
          </a:xfrm>
          <a:prstGeom prst="rect">
            <a:avLst/>
          </a:prstGeom>
          <a:solidFill>
            <a:srgbClr val="80CEFF"/>
          </a:solidFill>
        </p:spPr>
        <p:txBody>
          <a:bodyPr wrap="square" rtlCol="0">
            <a:spAutoFit/>
          </a:bodyPr>
          <a:lstStyle/>
          <a:p>
            <a:r>
              <a:rPr lang="es-ES" sz="900" dirty="0">
                <a:solidFill>
                  <a:schemeClr val="bg1"/>
                </a:solidFill>
                <a:latin typeface="HelveticaNeueLT Pro 55 Roman" panose="020B0604020202020204" pitchFamily="34" charset="0"/>
              </a:rPr>
              <a:t>APP</a:t>
            </a:r>
            <a:endParaRPr lang="en-US" sz="900" dirty="0">
              <a:solidFill>
                <a:schemeClr val="bg1"/>
              </a:solidFill>
              <a:latin typeface="HelveticaNeueLT Pro 55 Roman" panose="020B0604020202020204" pitchFamily="34" charset="0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9C1CC5E7-5140-67F5-4456-3948B117D092}"/>
              </a:ext>
            </a:extLst>
          </p:cNvPr>
          <p:cNvSpPr txBox="1"/>
          <p:nvPr/>
        </p:nvSpPr>
        <p:spPr>
          <a:xfrm>
            <a:off x="6743572" y="112920"/>
            <a:ext cx="595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NeueLT Pro 55 Roman" panose="020B0604020202020204" pitchFamily="34" charset="0"/>
              </a:rPr>
              <a:t>Route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C5284E89-20AB-87B4-EEDF-50417CC3F10B}"/>
              </a:ext>
            </a:extLst>
          </p:cNvPr>
          <p:cNvSpPr txBox="1"/>
          <p:nvPr/>
        </p:nvSpPr>
        <p:spPr>
          <a:xfrm>
            <a:off x="6222605" y="595238"/>
            <a:ext cx="34168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693982"/>
                </a:solidFill>
                <a:latin typeface="HelveticaNeueLT Pro 55 Roman" panose="020B0604020202020204" pitchFamily="34" charset="0"/>
              </a:rPr>
              <a:t>"/open-list/:</a:t>
            </a:r>
            <a:r>
              <a:rPr lang="en-US" sz="800" dirty="0" err="1">
                <a:solidFill>
                  <a:srgbClr val="693982"/>
                </a:solidFill>
                <a:latin typeface="HelveticaNeueLT Pro 55 Roman" panose="020B0604020202020204" pitchFamily="34" charset="0"/>
              </a:rPr>
              <a:t>listName</a:t>
            </a:r>
            <a:r>
              <a:rPr lang="en-US" sz="800" dirty="0">
                <a:solidFill>
                  <a:srgbClr val="693982"/>
                </a:solidFill>
                <a:latin typeface="HelveticaNeueLT Pro 55 Roman" panose="020B0604020202020204" pitchFamily="34" charset="0"/>
              </a:rPr>
              <a:t>" component=</a:t>
            </a:r>
            <a:r>
              <a:rPr lang="en-US" sz="800" b="1" dirty="0">
                <a:solidFill>
                  <a:srgbClr val="693982"/>
                </a:solidFill>
                <a:latin typeface="HelveticaNeueLT Pro 55 Roman" panose="020B0604020202020204" pitchFamily="34" charset="0"/>
              </a:rPr>
              <a:t>{</a:t>
            </a:r>
            <a:r>
              <a:rPr lang="en-US" sz="800" b="1" dirty="0" err="1">
                <a:solidFill>
                  <a:srgbClr val="693982"/>
                </a:solidFill>
                <a:latin typeface="HelveticaNeueLT Pro 55 Roman" panose="020B0604020202020204" pitchFamily="34" charset="0"/>
              </a:rPr>
              <a:t>OpenList</a:t>
            </a:r>
            <a:r>
              <a:rPr lang="en-US" sz="800" b="1" dirty="0">
                <a:solidFill>
                  <a:srgbClr val="693982"/>
                </a:solidFill>
                <a:latin typeface="HelveticaNeueLT Pro 55 Roman" panose="020B0604020202020204" pitchFamily="34" charset="0"/>
              </a:rPr>
              <a:t>} </a:t>
            </a:r>
          </a:p>
          <a:p>
            <a:r>
              <a:rPr lang="en-US" sz="800" dirty="0">
                <a:solidFill>
                  <a:srgbClr val="00A99D"/>
                </a:solidFill>
                <a:latin typeface="HelveticaNeueLT Pro 55 Roman" panose="020B0604020202020204" pitchFamily="34" charset="0"/>
              </a:rPr>
              <a:t>"/create-list" component=</a:t>
            </a:r>
            <a:r>
              <a:rPr lang="en-US" sz="800" b="1" dirty="0">
                <a:solidFill>
                  <a:srgbClr val="00A99D"/>
                </a:solidFill>
                <a:latin typeface="HelveticaNeueLT Pro 55 Roman" panose="020B0604020202020204" pitchFamily="34" charset="0"/>
              </a:rPr>
              <a:t>{</a:t>
            </a:r>
            <a:r>
              <a:rPr lang="en-US" sz="800" b="1" dirty="0" err="1">
                <a:solidFill>
                  <a:srgbClr val="00A99D"/>
                </a:solidFill>
                <a:latin typeface="HelveticaNeueLT Pro 55 Roman" panose="020B0604020202020204" pitchFamily="34" charset="0"/>
              </a:rPr>
              <a:t>CreateList</a:t>
            </a:r>
            <a:r>
              <a:rPr lang="en-US" sz="800" b="1" dirty="0">
                <a:solidFill>
                  <a:srgbClr val="00A99D"/>
                </a:solidFill>
                <a:latin typeface="HelveticaNeueLT Pro 55 Roman" panose="020B0604020202020204" pitchFamily="34" charset="0"/>
              </a:rPr>
              <a:t>} </a:t>
            </a:r>
          </a:p>
          <a:p>
            <a:r>
              <a:rPr lang="en-US" sz="800" dirty="0">
                <a:solidFill>
                  <a:srgbClr val="D81EDC"/>
                </a:solidFill>
                <a:latin typeface="HelveticaNeueLT Pro 55 Roman" panose="020B0604020202020204" pitchFamily="34" charset="0"/>
              </a:rPr>
              <a:t>&lt;Route path="/" exact component</a:t>
            </a:r>
            <a:r>
              <a:rPr lang="en-US" sz="800" b="1" dirty="0">
                <a:solidFill>
                  <a:srgbClr val="D81EDC"/>
                </a:solidFill>
                <a:latin typeface="HelveticaNeueLT Pro 55 Roman" panose="020B0604020202020204" pitchFamily="34" charset="0"/>
              </a:rPr>
              <a:t>={Home} 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781745CE-EB3E-52B8-A24C-4BDCBA808E70}"/>
              </a:ext>
            </a:extLst>
          </p:cNvPr>
          <p:cNvSpPr/>
          <p:nvPr/>
        </p:nvSpPr>
        <p:spPr>
          <a:xfrm>
            <a:off x="2927342" y="1248163"/>
            <a:ext cx="1294862" cy="360226"/>
          </a:xfrm>
          <a:prstGeom prst="rect">
            <a:avLst/>
          </a:prstGeom>
          <a:ln>
            <a:solidFill>
              <a:srgbClr val="1F6896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800" dirty="0"/>
              <a:t>TOP BUTTON</a:t>
            </a:r>
          </a:p>
          <a:p>
            <a:pPr algn="ctr"/>
            <a:r>
              <a:rPr lang="en-US" sz="800" dirty="0"/>
              <a:t> </a:t>
            </a:r>
            <a:r>
              <a:rPr lang="en-US" sz="800" dirty="0" err="1"/>
              <a:t>isCreateListButton</a:t>
            </a:r>
            <a:r>
              <a:rPr lang="en-US" sz="800" dirty="0"/>
              <a:t>={true} 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7867F76E-81C0-279E-773D-748DB556F702}"/>
              </a:ext>
            </a:extLst>
          </p:cNvPr>
          <p:cNvSpPr/>
          <p:nvPr/>
        </p:nvSpPr>
        <p:spPr>
          <a:xfrm>
            <a:off x="4292609" y="1253929"/>
            <a:ext cx="1294862" cy="360226"/>
          </a:xfrm>
          <a:prstGeom prst="rect">
            <a:avLst/>
          </a:prstGeom>
          <a:ln>
            <a:solidFill>
              <a:srgbClr val="1F6896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800" dirty="0"/>
              <a:t>TOP BUTTON</a:t>
            </a:r>
          </a:p>
          <a:p>
            <a:pPr algn="ctr"/>
            <a:r>
              <a:rPr lang="en-US" sz="800" dirty="0"/>
              <a:t> </a:t>
            </a:r>
            <a:r>
              <a:rPr lang="en-US" sz="800" dirty="0" err="1"/>
              <a:t>isCreateListButton</a:t>
            </a:r>
            <a:r>
              <a:rPr lang="en-US" sz="800" dirty="0"/>
              <a:t>={false} 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0F7FB729-4B7D-C340-8795-1587EE03D3F5}"/>
              </a:ext>
            </a:extLst>
          </p:cNvPr>
          <p:cNvSpPr/>
          <p:nvPr/>
        </p:nvSpPr>
        <p:spPr>
          <a:xfrm>
            <a:off x="519194" y="1149658"/>
            <a:ext cx="2021852" cy="2502212"/>
          </a:xfrm>
          <a:prstGeom prst="rect">
            <a:avLst/>
          </a:prstGeom>
          <a:solidFill>
            <a:srgbClr val="80CEFF"/>
          </a:solidFill>
          <a:ln>
            <a:solidFill>
              <a:srgbClr val="1F6896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rgbClr val="80CEFF"/>
                </a:solidFill>
              </a:rPr>
              <a:t>ITEMLIST</a:t>
            </a:r>
          </a:p>
          <a:p>
            <a:pPr algn="ctr"/>
            <a:endParaRPr lang="es-ES" sz="800" dirty="0">
              <a:solidFill>
                <a:srgbClr val="80CEFF"/>
              </a:solidFill>
            </a:endParaRPr>
          </a:p>
          <a:p>
            <a:pPr algn="ctr"/>
            <a:endParaRPr lang="es-ES" sz="800" dirty="0">
              <a:solidFill>
                <a:srgbClr val="80CEFF"/>
              </a:solidFill>
            </a:endParaRPr>
          </a:p>
          <a:p>
            <a:pPr algn="ctr"/>
            <a:endParaRPr lang="es-ES" sz="800" dirty="0">
              <a:solidFill>
                <a:srgbClr val="80CEFF"/>
              </a:solidFill>
            </a:endParaRPr>
          </a:p>
          <a:p>
            <a:pPr algn="ctr"/>
            <a:endParaRPr lang="es-ES" sz="800" dirty="0">
              <a:solidFill>
                <a:srgbClr val="80CEFF"/>
              </a:solidFill>
            </a:endParaRPr>
          </a:p>
          <a:p>
            <a:pPr algn="ctr"/>
            <a:endParaRPr lang="es-ES" sz="800" dirty="0">
              <a:solidFill>
                <a:srgbClr val="80CEFF"/>
              </a:solidFill>
            </a:endParaRPr>
          </a:p>
          <a:p>
            <a:pPr algn="ctr"/>
            <a:endParaRPr lang="es-ES" sz="800" dirty="0">
              <a:solidFill>
                <a:srgbClr val="80CEFF"/>
              </a:solidFill>
            </a:endParaRPr>
          </a:p>
          <a:p>
            <a:pPr algn="ctr"/>
            <a:endParaRPr lang="es-ES" sz="800" dirty="0">
              <a:solidFill>
                <a:srgbClr val="80CEFF"/>
              </a:solidFill>
            </a:endParaRPr>
          </a:p>
          <a:p>
            <a:pPr algn="ctr"/>
            <a:endParaRPr lang="es-ES" sz="800" dirty="0">
              <a:solidFill>
                <a:srgbClr val="80CEFF"/>
              </a:solidFill>
            </a:endParaRPr>
          </a:p>
          <a:p>
            <a:pPr algn="ctr"/>
            <a:endParaRPr lang="es-ES" sz="800" dirty="0">
              <a:solidFill>
                <a:srgbClr val="80CEFF"/>
              </a:solidFill>
            </a:endParaRPr>
          </a:p>
          <a:p>
            <a:pPr algn="ctr"/>
            <a:endParaRPr lang="es-ES" sz="800" dirty="0">
              <a:solidFill>
                <a:srgbClr val="80CEFF"/>
              </a:solidFill>
            </a:endParaRPr>
          </a:p>
          <a:p>
            <a:pPr algn="ctr"/>
            <a:endParaRPr lang="es-ES" sz="800" dirty="0">
              <a:solidFill>
                <a:srgbClr val="80CEFF"/>
              </a:solidFill>
            </a:endParaRPr>
          </a:p>
          <a:p>
            <a:pPr algn="ctr"/>
            <a:endParaRPr lang="es-ES" sz="800" dirty="0">
              <a:solidFill>
                <a:srgbClr val="80CEFF"/>
              </a:solidFill>
            </a:endParaRPr>
          </a:p>
          <a:p>
            <a:pPr algn="ctr"/>
            <a:endParaRPr lang="es-ES" sz="800" dirty="0">
              <a:solidFill>
                <a:srgbClr val="80CEFF"/>
              </a:solidFill>
            </a:endParaRPr>
          </a:p>
          <a:p>
            <a:pPr algn="ctr"/>
            <a:endParaRPr lang="es-ES" sz="800" dirty="0">
              <a:solidFill>
                <a:srgbClr val="80CEFF"/>
              </a:solidFill>
            </a:endParaRPr>
          </a:p>
          <a:p>
            <a:pPr algn="ctr"/>
            <a:endParaRPr lang="es-ES" sz="800" dirty="0">
              <a:solidFill>
                <a:srgbClr val="80CEFF"/>
              </a:solidFill>
            </a:endParaRPr>
          </a:p>
          <a:p>
            <a:pPr algn="ctr"/>
            <a:endParaRPr lang="es-ES" sz="800" dirty="0">
              <a:solidFill>
                <a:srgbClr val="80CEFF"/>
              </a:solidFill>
            </a:endParaRPr>
          </a:p>
          <a:p>
            <a:pPr algn="ctr"/>
            <a:endParaRPr lang="es-ES" sz="800" dirty="0">
              <a:solidFill>
                <a:srgbClr val="80CEFF"/>
              </a:solidFill>
            </a:endParaRP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8A977F25-3CC3-31CB-0F8C-EB8E3B71D359}"/>
              </a:ext>
            </a:extLst>
          </p:cNvPr>
          <p:cNvSpPr/>
          <p:nvPr/>
        </p:nvSpPr>
        <p:spPr>
          <a:xfrm>
            <a:off x="742740" y="1408971"/>
            <a:ext cx="1572793" cy="358165"/>
          </a:xfrm>
          <a:prstGeom prst="rect">
            <a:avLst/>
          </a:prstGeom>
          <a:ln>
            <a:solidFill>
              <a:srgbClr val="1F6896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800" dirty="0"/>
              <a:t>LISTNAME</a:t>
            </a:r>
          </a:p>
          <a:p>
            <a:pPr algn="ctr"/>
            <a:r>
              <a:rPr lang="en-US" sz="800" dirty="0"/>
              <a:t> const </a:t>
            </a:r>
            <a:r>
              <a:rPr lang="en-US" sz="800" dirty="0" err="1"/>
              <a:t>newName</a:t>
            </a:r>
            <a:r>
              <a:rPr lang="en-US" sz="800" dirty="0"/>
              <a:t> = </a:t>
            </a:r>
            <a:r>
              <a:rPr lang="en-US" sz="800" dirty="0" err="1"/>
              <a:t>e.target.value</a:t>
            </a:r>
            <a:r>
              <a:rPr lang="en-US" sz="800" dirty="0"/>
              <a:t>;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7F3463EF-4CA7-7C98-0931-62246FC65092}"/>
              </a:ext>
            </a:extLst>
          </p:cNvPr>
          <p:cNvSpPr/>
          <p:nvPr/>
        </p:nvSpPr>
        <p:spPr>
          <a:xfrm>
            <a:off x="750865" y="1857994"/>
            <a:ext cx="1572793" cy="475251"/>
          </a:xfrm>
          <a:prstGeom prst="rect">
            <a:avLst/>
          </a:prstGeom>
          <a:ln>
            <a:solidFill>
              <a:srgbClr val="1F6896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800" dirty="0"/>
              <a:t>ITEMFORM</a:t>
            </a:r>
          </a:p>
          <a:p>
            <a:pPr algn="ctr"/>
            <a:r>
              <a:rPr lang="en-US" sz="800" dirty="0"/>
              <a:t>const </a:t>
            </a:r>
            <a:r>
              <a:rPr lang="en-US" sz="800" dirty="0" err="1"/>
              <a:t>manageChanges</a:t>
            </a:r>
            <a:r>
              <a:rPr lang="en-US" sz="800" dirty="0"/>
              <a:t> = e =&gt; {       </a:t>
            </a:r>
            <a:r>
              <a:rPr lang="en-US" sz="800" dirty="0" err="1"/>
              <a:t>setInput</a:t>
            </a:r>
            <a:r>
              <a:rPr lang="en-US" sz="800" dirty="0"/>
              <a:t>(</a:t>
            </a:r>
            <a:r>
              <a:rPr lang="en-US" sz="800" dirty="0" err="1"/>
              <a:t>e.target.value</a:t>
            </a:r>
            <a:r>
              <a:rPr lang="en-US" sz="800" dirty="0"/>
              <a:t>) }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CEA32C9B-437F-479E-073B-D3632328565C}"/>
              </a:ext>
            </a:extLst>
          </p:cNvPr>
          <p:cNvSpPr/>
          <p:nvPr/>
        </p:nvSpPr>
        <p:spPr>
          <a:xfrm>
            <a:off x="750865" y="2417927"/>
            <a:ext cx="1572793" cy="360226"/>
          </a:xfrm>
          <a:prstGeom prst="rect">
            <a:avLst/>
          </a:prstGeom>
          <a:ln>
            <a:solidFill>
              <a:srgbClr val="1F6896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800" dirty="0"/>
              <a:t>ITEM</a:t>
            </a:r>
          </a:p>
          <a:p>
            <a:pPr algn="ctr"/>
            <a:r>
              <a:rPr lang="en-US" sz="800" dirty="0"/>
              <a:t>Item({ id, text, purchased, </a:t>
            </a:r>
            <a:r>
              <a:rPr lang="en-US" sz="800" dirty="0" err="1"/>
              <a:t>setAsPurchased</a:t>
            </a:r>
            <a:r>
              <a:rPr lang="en-US" sz="800" dirty="0"/>
              <a:t>, </a:t>
            </a:r>
            <a:r>
              <a:rPr lang="en-US" sz="800" dirty="0" err="1"/>
              <a:t>removeItem</a:t>
            </a:r>
            <a:r>
              <a:rPr lang="en-US" sz="800" dirty="0"/>
              <a:t> })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D7FF0A17-AB42-23D1-5748-918C947675C6}"/>
              </a:ext>
            </a:extLst>
          </p:cNvPr>
          <p:cNvSpPr/>
          <p:nvPr/>
        </p:nvSpPr>
        <p:spPr>
          <a:xfrm>
            <a:off x="633198" y="3196387"/>
            <a:ext cx="878705" cy="360226"/>
          </a:xfrm>
          <a:prstGeom prst="rect">
            <a:avLst/>
          </a:prstGeom>
          <a:ln>
            <a:solidFill>
              <a:srgbClr val="1F6896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800" dirty="0"/>
              <a:t>&lt;</a:t>
            </a:r>
            <a:r>
              <a:rPr lang="es-ES" sz="800" dirty="0" err="1"/>
              <a:t>BottomButton</a:t>
            </a:r>
            <a:r>
              <a:rPr lang="es-ES" sz="800" dirty="0"/>
              <a:t> </a:t>
            </a:r>
            <a:r>
              <a:rPr lang="es-ES" sz="800" dirty="0" err="1"/>
              <a:t>isSaveListButton</a:t>
            </a:r>
            <a:r>
              <a:rPr lang="es-ES" sz="800" dirty="0"/>
              <a:t>={true}</a:t>
            </a:r>
            <a:endParaRPr lang="en-US" sz="800" dirty="0"/>
          </a:p>
        </p:txBody>
      </p: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CB47E6FF-FEBE-A3A4-0340-6B25F32D1251}"/>
              </a:ext>
            </a:extLst>
          </p:cNvPr>
          <p:cNvGrpSpPr/>
          <p:nvPr/>
        </p:nvGrpSpPr>
        <p:grpSpPr>
          <a:xfrm>
            <a:off x="3104797" y="1831956"/>
            <a:ext cx="2375608" cy="652763"/>
            <a:chOff x="5994561" y="1666733"/>
            <a:chExt cx="1116604" cy="367739"/>
          </a:xfrm>
          <a:solidFill>
            <a:srgbClr val="1F6896"/>
          </a:solidFill>
        </p:grpSpPr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892C314F-81D8-6D71-135C-40EDCC0AFD9E}"/>
                </a:ext>
              </a:extLst>
            </p:cNvPr>
            <p:cNvSpPr/>
            <p:nvPr/>
          </p:nvSpPr>
          <p:spPr>
            <a:xfrm>
              <a:off x="5994561" y="1666733"/>
              <a:ext cx="1116602" cy="36773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latin typeface="HelveticaNeueLT Pro 55 Roman" panose="020B0604020202020204" pitchFamily="34" charset="0"/>
              </a:endParaRP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7A4F1463-9565-5E7D-87CF-32062C29FDA4}"/>
                </a:ext>
              </a:extLst>
            </p:cNvPr>
            <p:cNvSpPr txBox="1"/>
            <p:nvPr/>
          </p:nvSpPr>
          <p:spPr>
            <a:xfrm>
              <a:off x="6019482" y="1670053"/>
              <a:ext cx="1091683" cy="30342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sz="1400" dirty="0">
                  <a:solidFill>
                    <a:schemeClr val="bg1"/>
                  </a:solidFill>
                  <a:latin typeface="HelveticaNeueLT Pro 55 Roman" panose="020B0604020202020204" pitchFamily="34" charset="0"/>
                </a:rPr>
                <a:t>OPEN LIST </a:t>
              </a:r>
              <a:r>
                <a:rPr lang="en-US" sz="700" b="0" dirty="0" err="1">
                  <a:solidFill>
                    <a:schemeClr val="bg1"/>
                  </a:solidFill>
                  <a:effectLst/>
                  <a:latin typeface="Consolas" panose="020B0609020204030204" pitchFamily="49" charset="0"/>
                </a:rPr>
                <a:t>isOpenListClicked</a:t>
              </a:r>
              <a:r>
                <a:rPr lang="en-US" sz="700" dirty="0">
                  <a:solidFill>
                    <a:schemeClr val="bg1"/>
                  </a:solidFill>
                  <a:latin typeface="Consolas" panose="020B0609020204030204" pitchFamily="49" charset="0"/>
                </a:rPr>
                <a:t>/</a:t>
              </a:r>
              <a:r>
                <a:rPr lang="en-US" sz="700" b="0" dirty="0" err="1">
                  <a:solidFill>
                    <a:schemeClr val="bg1"/>
                  </a:solidFill>
                  <a:effectLst/>
                  <a:latin typeface="Consolas" panose="020B0609020204030204" pitchFamily="49" charset="0"/>
                </a:rPr>
                <a:t>lists.map</a:t>
              </a:r>
              <a:r>
                <a:rPr lang="en-US" sz="700" b="0" dirty="0">
                  <a:solidFill>
                    <a:schemeClr val="bg1"/>
                  </a:solidFill>
                  <a:effectLst/>
                  <a:latin typeface="Consolas" panose="020B0609020204030204" pitchFamily="49" charset="0"/>
                </a:rPr>
                <a:t>((list)</a:t>
              </a:r>
            </a:p>
            <a:p>
              <a:r>
                <a:rPr lang="en-US" sz="800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openLists</a:t>
              </a:r>
              <a:r>
                <a:rPr lang="en-US" sz="800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// fetch(`${API_URL}/lists`);</a:t>
              </a:r>
              <a:r>
                <a:rPr lang="en-US" sz="8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</a:p>
          </p:txBody>
        </p:sp>
      </p:grpSp>
      <p:sp>
        <p:nvSpPr>
          <p:cNvPr id="124" name="Rectangle 123">
            <a:extLst>
              <a:ext uri="{FF2B5EF4-FFF2-40B4-BE49-F238E27FC236}">
                <a16:creationId xmlns:a16="http://schemas.microsoft.com/office/drawing/2014/main" id="{BD2EE9E0-CC7C-10DD-BB73-EF0A0900DA98}"/>
              </a:ext>
            </a:extLst>
          </p:cNvPr>
          <p:cNvSpPr/>
          <p:nvPr/>
        </p:nvSpPr>
        <p:spPr>
          <a:xfrm>
            <a:off x="3083631" y="2588590"/>
            <a:ext cx="994841" cy="282003"/>
          </a:xfrm>
          <a:prstGeom prst="rect">
            <a:avLst/>
          </a:prstGeom>
          <a:ln>
            <a:solidFill>
              <a:srgbClr val="69398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dirty="0"/>
              <a:t> button  {list.name}</a:t>
            </a:r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FFA1E4E7-A6E2-D1FF-C10A-AB6E41D34788}"/>
              </a:ext>
            </a:extLst>
          </p:cNvPr>
          <p:cNvSpPr/>
          <p:nvPr/>
        </p:nvSpPr>
        <p:spPr>
          <a:xfrm>
            <a:off x="4292599" y="2613698"/>
            <a:ext cx="994841" cy="282003"/>
          </a:xfrm>
          <a:prstGeom prst="rect">
            <a:avLst/>
          </a:prstGeom>
          <a:ln>
            <a:solidFill>
              <a:srgbClr val="69398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dirty="0"/>
              <a:t> button  {list.name}</a:t>
            </a:r>
          </a:p>
        </p:txBody>
      </p: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C781C47D-6294-9045-9161-DD55D12DFBB2}"/>
              </a:ext>
            </a:extLst>
          </p:cNvPr>
          <p:cNvGrpSpPr/>
          <p:nvPr/>
        </p:nvGrpSpPr>
        <p:grpSpPr>
          <a:xfrm>
            <a:off x="6463745" y="1300404"/>
            <a:ext cx="2289963" cy="3468228"/>
            <a:chOff x="5994561" y="1666733"/>
            <a:chExt cx="1116604" cy="367739"/>
          </a:xfrm>
          <a:solidFill>
            <a:srgbClr val="1F6896"/>
          </a:solidFill>
        </p:grpSpPr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DDD6D3A0-9C0A-A850-F1E6-0E3ED676C23A}"/>
                </a:ext>
              </a:extLst>
            </p:cNvPr>
            <p:cNvSpPr/>
            <p:nvPr/>
          </p:nvSpPr>
          <p:spPr>
            <a:xfrm>
              <a:off x="5994561" y="1666733"/>
              <a:ext cx="1116602" cy="36773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latin typeface="HelveticaNeueLT Pro 55 Roman" panose="020B0604020202020204" pitchFamily="34" charset="0"/>
              </a:endParaRP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134204C3-1FCE-EF0F-1BE5-77AEE0CD03D8}"/>
                </a:ext>
              </a:extLst>
            </p:cNvPr>
            <p:cNvSpPr txBox="1"/>
            <p:nvPr/>
          </p:nvSpPr>
          <p:spPr>
            <a:xfrm>
              <a:off x="6019482" y="1670053"/>
              <a:ext cx="1091683" cy="333632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sz="1400" dirty="0">
                  <a:solidFill>
                    <a:schemeClr val="bg1"/>
                  </a:solidFill>
                  <a:latin typeface="HelveticaNeueLT Pro 55 Roman" panose="020B0604020202020204" pitchFamily="34" charset="0"/>
                </a:rPr>
                <a:t>OPEN LIST </a:t>
              </a:r>
              <a:r>
                <a:rPr lang="es-ES" sz="1400" dirty="0" err="1">
                  <a:solidFill>
                    <a:schemeClr val="bg1"/>
                  </a:solidFill>
                  <a:latin typeface="HelveticaNeueLT Pro 55 Roman" panose="020B0604020202020204" pitchFamily="34" charset="0"/>
                </a:rPr>
                <a:t>by</a:t>
              </a:r>
              <a:r>
                <a:rPr lang="es-ES" sz="1400" dirty="0">
                  <a:solidFill>
                    <a:schemeClr val="bg1"/>
                  </a:solidFill>
                  <a:latin typeface="HelveticaNeueLT Pro 55 Roman" panose="020B0604020202020204" pitchFamily="34" charset="0"/>
                </a:rPr>
                <a:t> NAME </a:t>
              </a:r>
              <a:r>
                <a:rPr lang="en-US" sz="700" b="0" dirty="0" err="1">
                  <a:solidFill>
                    <a:schemeClr val="bg1"/>
                  </a:solidFill>
                  <a:effectLst/>
                  <a:latin typeface="Consolas" panose="020B0609020204030204" pitchFamily="49" charset="0"/>
                </a:rPr>
                <a:t>isOpenListClicked</a:t>
              </a:r>
              <a:r>
                <a:rPr lang="en-US" sz="700" dirty="0">
                  <a:solidFill>
                    <a:schemeClr val="bg1"/>
                  </a:solidFill>
                  <a:latin typeface="Consolas" panose="020B0609020204030204" pitchFamily="49" charset="0"/>
                </a:rPr>
                <a:t>/</a:t>
              </a:r>
              <a:r>
                <a:rPr lang="en-US" sz="700" b="0" dirty="0" err="1">
                  <a:solidFill>
                    <a:schemeClr val="bg1"/>
                  </a:solidFill>
                  <a:effectLst/>
                  <a:latin typeface="Consolas" panose="020B0609020204030204" pitchFamily="49" charset="0"/>
                </a:rPr>
                <a:t>lists.map</a:t>
              </a:r>
              <a:r>
                <a:rPr lang="en-US" sz="700" b="0" dirty="0">
                  <a:solidFill>
                    <a:schemeClr val="bg1"/>
                  </a:solidFill>
                  <a:effectLst/>
                  <a:latin typeface="Consolas" panose="020B0609020204030204" pitchFamily="49" charset="0"/>
                </a:rPr>
                <a:t>((list)</a:t>
              </a:r>
            </a:p>
          </p:txBody>
        </p:sp>
      </p:grpSp>
      <p:cxnSp>
        <p:nvCxnSpPr>
          <p:cNvPr id="131" name="Connector: Elbow 130">
            <a:extLst>
              <a:ext uri="{FF2B5EF4-FFF2-40B4-BE49-F238E27FC236}">
                <a16:creationId xmlns:a16="http://schemas.microsoft.com/office/drawing/2014/main" id="{69B1C5B2-203C-FC53-51A8-BB254D3E989D}"/>
              </a:ext>
            </a:extLst>
          </p:cNvPr>
          <p:cNvCxnSpPr>
            <a:cxnSpLocks/>
            <a:stCxn id="89" idx="3"/>
          </p:cNvCxnSpPr>
          <p:nvPr/>
        </p:nvCxnSpPr>
        <p:spPr>
          <a:xfrm flipV="1">
            <a:off x="5653483" y="681029"/>
            <a:ext cx="706485" cy="637714"/>
          </a:xfrm>
          <a:prstGeom prst="bentConnector3">
            <a:avLst/>
          </a:prstGeom>
          <a:ln w="12700">
            <a:solidFill>
              <a:srgbClr val="69398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Connector: Elbow 133">
            <a:extLst>
              <a:ext uri="{FF2B5EF4-FFF2-40B4-BE49-F238E27FC236}">
                <a16:creationId xmlns:a16="http://schemas.microsoft.com/office/drawing/2014/main" id="{A3995CD4-78EC-7222-9FD2-1927204ABC58}"/>
              </a:ext>
            </a:extLst>
          </p:cNvPr>
          <p:cNvCxnSpPr>
            <a:stCxn id="116" idx="3"/>
            <a:endCxn id="96" idx="0"/>
          </p:cNvCxnSpPr>
          <p:nvPr/>
        </p:nvCxnSpPr>
        <p:spPr>
          <a:xfrm flipV="1">
            <a:off x="5480405" y="595238"/>
            <a:ext cx="2450650" cy="1511915"/>
          </a:xfrm>
          <a:prstGeom prst="bentConnector4">
            <a:avLst>
              <a:gd name="adj1" fmla="val 15143"/>
              <a:gd name="adj2" fmla="val 115120"/>
            </a:avLst>
          </a:prstGeom>
          <a:ln w="12700">
            <a:solidFill>
              <a:srgbClr val="69398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nector: Elbow 3">
            <a:extLst>
              <a:ext uri="{FF2B5EF4-FFF2-40B4-BE49-F238E27FC236}">
                <a16:creationId xmlns:a16="http://schemas.microsoft.com/office/drawing/2014/main" id="{BF83D60B-9C23-70CF-959E-AF56C74D6C3C}"/>
              </a:ext>
            </a:extLst>
          </p:cNvPr>
          <p:cNvCxnSpPr>
            <a:cxnSpLocks/>
          </p:cNvCxnSpPr>
          <p:nvPr/>
        </p:nvCxnSpPr>
        <p:spPr>
          <a:xfrm rot="10800000" flipV="1">
            <a:off x="4898257" y="1689769"/>
            <a:ext cx="730422" cy="176635"/>
          </a:xfrm>
          <a:prstGeom prst="bentConnector2">
            <a:avLst/>
          </a:prstGeom>
          <a:ln w="12700">
            <a:solidFill>
              <a:srgbClr val="80CE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0E94B81-379E-7AA3-2B48-44441F943FFC}"/>
              </a:ext>
            </a:extLst>
          </p:cNvPr>
          <p:cNvGrpSpPr/>
          <p:nvPr/>
        </p:nvGrpSpPr>
        <p:grpSpPr>
          <a:xfrm>
            <a:off x="570621" y="3939781"/>
            <a:ext cx="830169" cy="687148"/>
            <a:chOff x="6362659" y="5718903"/>
            <a:chExt cx="973952" cy="833141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EB8DAC5A-4532-0E83-792E-B941C444264E}"/>
                </a:ext>
              </a:extLst>
            </p:cNvPr>
            <p:cNvGrpSpPr/>
            <p:nvPr/>
          </p:nvGrpSpPr>
          <p:grpSpPr>
            <a:xfrm>
              <a:off x="6380869" y="5718903"/>
              <a:ext cx="955742" cy="557652"/>
              <a:chOff x="627948" y="4176074"/>
              <a:chExt cx="2083362" cy="1192489"/>
            </a:xfrm>
          </p:grpSpPr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537589DE-1F9F-542B-50BE-742CBE4AB607}"/>
                  </a:ext>
                </a:extLst>
              </p:cNvPr>
              <p:cNvGrpSpPr/>
              <p:nvPr/>
            </p:nvGrpSpPr>
            <p:grpSpPr>
              <a:xfrm>
                <a:off x="656735" y="4176074"/>
                <a:ext cx="1975340" cy="1192489"/>
                <a:chOff x="4861089" y="3535054"/>
                <a:chExt cx="2469823" cy="1491003"/>
              </a:xfrm>
            </p:grpSpPr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E028BF80-A8C5-743D-748F-DBB7FF5678B1}"/>
                    </a:ext>
                  </a:extLst>
                </p:cNvPr>
                <p:cNvSpPr/>
                <p:nvPr/>
              </p:nvSpPr>
              <p:spPr>
                <a:xfrm>
                  <a:off x="4861089" y="4677266"/>
                  <a:ext cx="2469823" cy="348791"/>
                </a:xfrm>
                <a:prstGeom prst="ellipse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HelveticaNeueLT Pro 55 Roman" panose="020B0604020202020204" pitchFamily="34" charset="0"/>
                  </a:endParaRPr>
                </a:p>
              </p:txBody>
            </p:sp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C0056123-617E-E51B-8A0A-1C30CFD5F7C4}"/>
                    </a:ext>
                  </a:extLst>
                </p:cNvPr>
                <p:cNvSpPr/>
                <p:nvPr/>
              </p:nvSpPr>
              <p:spPr>
                <a:xfrm>
                  <a:off x="4861089" y="3685880"/>
                  <a:ext cx="2469823" cy="1150071"/>
                </a:xfrm>
                <a:prstGeom prst="rect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HelveticaNeueLT Pro 55 Roman" panose="020B0604020202020204" pitchFamily="34" charset="0"/>
                  </a:endParaRPr>
                </a:p>
              </p:txBody>
            </p:sp>
            <p:sp>
              <p:nvSpPr>
                <p:cNvPr id="30" name="Oval 29">
                  <a:extLst>
                    <a:ext uri="{FF2B5EF4-FFF2-40B4-BE49-F238E27FC236}">
                      <a16:creationId xmlns:a16="http://schemas.microsoft.com/office/drawing/2014/main" id="{3A645117-74C5-E0AC-16F1-086AFCBDCC02}"/>
                    </a:ext>
                  </a:extLst>
                </p:cNvPr>
                <p:cNvSpPr/>
                <p:nvPr/>
              </p:nvSpPr>
              <p:spPr>
                <a:xfrm>
                  <a:off x="4861089" y="3535054"/>
                  <a:ext cx="2469823" cy="348791"/>
                </a:xfrm>
                <a:prstGeom prst="ellipse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HelveticaNeueLT Pro 55 Roman" panose="020B0604020202020204" pitchFamily="34" charset="0"/>
                  </a:endParaRPr>
                </a:p>
              </p:txBody>
            </p:sp>
          </p:grp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51CA26D-A66D-2FAB-7C6E-2C82738DEB45}"/>
                  </a:ext>
                </a:extLst>
              </p:cNvPr>
              <p:cNvSpPr txBox="1"/>
              <p:nvPr/>
            </p:nvSpPr>
            <p:spPr>
              <a:xfrm>
                <a:off x="627948" y="4575662"/>
                <a:ext cx="2083362" cy="5984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900" dirty="0">
                    <a:solidFill>
                      <a:schemeClr val="bg1"/>
                    </a:solidFill>
                    <a:latin typeface="HelveticaNeueLT Pro 55 Roman" panose="020B0604020202020204" pitchFamily="34" charset="0"/>
                  </a:rPr>
                  <a:t>DATA BASE</a:t>
                </a:r>
                <a:endParaRPr lang="en-US" sz="900" dirty="0">
                  <a:solidFill>
                    <a:schemeClr val="bg1"/>
                  </a:solidFill>
                  <a:latin typeface="HelveticaNeueLT Pro 55 Roman" panose="020B0604020202020204" pitchFamily="34" charset="0"/>
                </a:endParaRPr>
              </a:p>
            </p:txBody>
          </p:sp>
        </p:grp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62939829-AE3A-DEFD-037B-4A4F7DA37B1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62659" y="6308128"/>
              <a:ext cx="906188" cy="243916"/>
            </a:xfrm>
            <a:prstGeom prst="rect">
              <a:avLst/>
            </a:prstGeom>
          </p:spPr>
        </p:pic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E2866D4B-5FE5-9B94-F8C7-A756DFCA558C}"/>
              </a:ext>
            </a:extLst>
          </p:cNvPr>
          <p:cNvSpPr txBox="1"/>
          <p:nvPr/>
        </p:nvSpPr>
        <p:spPr>
          <a:xfrm>
            <a:off x="2748468" y="4025642"/>
            <a:ext cx="2273878" cy="806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NeueLT Pro 55 Roman" panose="020B0604020202020204" pitchFamily="34" charset="0"/>
              </a:rPr>
              <a:t>Endpoints</a:t>
            </a:r>
          </a:p>
          <a:p>
            <a:pPr>
              <a:lnSpc>
                <a:spcPct val="107000"/>
              </a:lnSpc>
            </a:pPr>
            <a:r>
              <a:rPr lang="en-US" sz="800" dirty="0">
                <a:solidFill>
                  <a:srgbClr val="693982"/>
                </a:solidFill>
                <a:latin typeface="HelveticaNeueLT Pro 55 Roman" panose="020B0604020202020204" pitchFamily="34" charset="0"/>
              </a:rPr>
              <a:t>/lists: Get all saved lists.</a:t>
            </a:r>
          </a:p>
          <a:p>
            <a:pPr>
              <a:lnSpc>
                <a:spcPct val="107000"/>
              </a:lnSpc>
            </a:pPr>
            <a:r>
              <a:rPr lang="en-US" sz="800" dirty="0">
                <a:solidFill>
                  <a:srgbClr val="00A99D"/>
                </a:solidFill>
                <a:latin typeface="HelveticaNeueLT Pro 55 Roman" panose="020B0604020202020204" pitchFamily="34" charset="0"/>
              </a:rPr>
              <a:t>/lists: Create or update a list.</a:t>
            </a:r>
          </a:p>
          <a:p>
            <a:pPr>
              <a:lnSpc>
                <a:spcPct val="107000"/>
              </a:lnSpc>
            </a:pPr>
            <a:r>
              <a:rPr lang="en-US" sz="800" dirty="0">
                <a:solidFill>
                  <a:srgbClr val="D81EDC"/>
                </a:solidFill>
                <a:latin typeface="HelveticaNeueLT Pro 55 Roman" panose="020B0604020202020204" pitchFamily="34" charset="0"/>
              </a:rPr>
              <a:t>/lists/:name: Open a specific list by name</a:t>
            </a:r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NeueLT Pro 55 Roman" panose="020B0604020202020204" pitchFamily="34" charset="0"/>
              </a:rPr>
              <a:t>.</a:t>
            </a:r>
          </a:p>
          <a:p>
            <a:pPr>
              <a:lnSpc>
                <a:spcPct val="107000"/>
              </a:lnSpc>
            </a:pPr>
            <a:r>
              <a:rPr lang="en-US" sz="800" dirty="0">
                <a:solidFill>
                  <a:srgbClr val="D48D0E"/>
                </a:solidFill>
                <a:latin typeface="HelveticaNeueLT Pro 55 Roman" panose="020B0604020202020204" pitchFamily="34" charset="0"/>
              </a:rPr>
              <a:t>/lists/:name: Delete a list by name.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A3F2172-5AB5-52A9-9289-F58EFBE611C2}"/>
              </a:ext>
            </a:extLst>
          </p:cNvPr>
          <p:cNvSpPr txBox="1"/>
          <p:nvPr/>
        </p:nvSpPr>
        <p:spPr>
          <a:xfrm>
            <a:off x="498590" y="4682643"/>
            <a:ext cx="172453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 err="1"/>
              <a:t>Dblist</a:t>
            </a:r>
            <a:r>
              <a:rPr lang="en-US" sz="800" dirty="0"/>
              <a:t> (mongoose)</a:t>
            </a:r>
          </a:p>
          <a:p>
            <a:r>
              <a:rPr lang="en-US" sz="800" dirty="0"/>
              <a:t>const </a:t>
            </a:r>
            <a:r>
              <a:rPr lang="en-US" sz="800" dirty="0" err="1"/>
              <a:t>listSchema</a:t>
            </a:r>
            <a:r>
              <a:rPr lang="en-US" sz="800" dirty="0"/>
              <a:t> = new Schema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D508DC1F-604F-906B-76B8-39B7EE65A2D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9257" y="3694494"/>
            <a:ext cx="511919" cy="303010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73F47303-157E-29FA-01AD-944F82FBDCF0}"/>
              </a:ext>
            </a:extLst>
          </p:cNvPr>
          <p:cNvSpPr txBox="1"/>
          <p:nvPr/>
        </p:nvSpPr>
        <p:spPr>
          <a:xfrm>
            <a:off x="1541085" y="4015391"/>
            <a:ext cx="1313181" cy="9381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NeueLT Pro 55 Roman" panose="020B0604020202020204" pitchFamily="34" charset="0"/>
              </a:rPr>
              <a:t>Controllers</a:t>
            </a:r>
          </a:p>
          <a:p>
            <a:pPr>
              <a:lnSpc>
                <a:spcPct val="107000"/>
              </a:lnSpc>
            </a:pPr>
            <a:r>
              <a:rPr lang="en-US" sz="800" dirty="0" err="1">
                <a:solidFill>
                  <a:srgbClr val="693982"/>
                </a:solidFill>
                <a:latin typeface="HelveticaNeueLT Pro 55 Roman" panose="020B0604020202020204" pitchFamily="34" charset="0"/>
              </a:rPr>
              <a:t>getLists</a:t>
            </a:r>
            <a:r>
              <a:rPr lang="en-US" sz="800" dirty="0">
                <a:solidFill>
                  <a:srgbClr val="693982"/>
                </a:solidFill>
                <a:latin typeface="HelveticaNeueLT Pro 55 Roman" panose="020B0604020202020204" pitchFamily="34" charset="0"/>
              </a:rPr>
              <a:t> ()</a:t>
            </a:r>
          </a:p>
          <a:p>
            <a:pPr>
              <a:lnSpc>
                <a:spcPct val="107000"/>
              </a:lnSpc>
            </a:pPr>
            <a:r>
              <a:rPr lang="en-US" sz="800" dirty="0" err="1">
                <a:solidFill>
                  <a:srgbClr val="00A99D"/>
                </a:solidFill>
                <a:latin typeface="HelveticaNeueLT Pro 55 Roman" panose="020B0604020202020204" pitchFamily="34" charset="0"/>
              </a:rPr>
              <a:t>createOrUpdateList</a:t>
            </a:r>
            <a:r>
              <a:rPr lang="en-US" sz="800" dirty="0">
                <a:solidFill>
                  <a:srgbClr val="00A99D"/>
                </a:solidFill>
                <a:latin typeface="HelveticaNeueLT Pro 55 Roman" panose="020B0604020202020204" pitchFamily="34" charset="0"/>
              </a:rPr>
              <a:t>()</a:t>
            </a:r>
          </a:p>
          <a:p>
            <a:pPr>
              <a:lnSpc>
                <a:spcPct val="107000"/>
              </a:lnSpc>
            </a:pPr>
            <a:r>
              <a:rPr lang="en-US" sz="800" dirty="0" err="1">
                <a:solidFill>
                  <a:srgbClr val="D81EDC"/>
                </a:solidFill>
                <a:latin typeface="HelveticaNeueLT Pro 55 Roman" panose="020B0604020202020204" pitchFamily="34" charset="0"/>
              </a:rPr>
              <a:t>openListByName</a:t>
            </a:r>
            <a:r>
              <a:rPr lang="en-US" sz="800" dirty="0">
                <a:solidFill>
                  <a:srgbClr val="D81EDC"/>
                </a:solidFill>
                <a:latin typeface="HelveticaNeueLT Pro 55 Roman" panose="020B0604020202020204" pitchFamily="34" charset="0"/>
              </a:rPr>
              <a:t> ()</a:t>
            </a:r>
            <a:endParaRPr lang="en-US" sz="800" dirty="0">
              <a:solidFill>
                <a:schemeClr val="tx1">
                  <a:lumMod val="75000"/>
                  <a:lumOff val="25000"/>
                </a:schemeClr>
              </a:solidFill>
              <a:latin typeface="HelveticaNeueLT Pro 55 Roman" panose="020B0604020202020204" pitchFamily="34" charset="0"/>
            </a:endParaRPr>
          </a:p>
          <a:p>
            <a:pPr>
              <a:lnSpc>
                <a:spcPct val="107000"/>
              </a:lnSpc>
            </a:pPr>
            <a:r>
              <a:rPr lang="en-US" sz="800" dirty="0" err="1">
                <a:solidFill>
                  <a:srgbClr val="D48D0E"/>
                </a:solidFill>
                <a:latin typeface="HelveticaNeueLT Pro 55 Roman" panose="020B0604020202020204" pitchFamily="34" charset="0"/>
              </a:rPr>
              <a:t>deleteListByName</a:t>
            </a:r>
            <a:r>
              <a:rPr lang="en-US" sz="800" dirty="0">
                <a:solidFill>
                  <a:srgbClr val="D48D0E"/>
                </a:solidFill>
                <a:latin typeface="HelveticaNeueLT Pro 55 Roman" panose="020B0604020202020204" pitchFamily="34" charset="0"/>
              </a:rPr>
              <a:t>()</a:t>
            </a:r>
          </a:p>
          <a:p>
            <a:pPr>
              <a:lnSpc>
                <a:spcPct val="107000"/>
              </a:lnSpc>
            </a:pPr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NeueLT Pro 55 Roman" panose="020B0604020202020204" pitchFamily="34" charset="0"/>
              </a:rPr>
              <a:t>.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45907469-E469-16A5-25CD-895E9929152C}"/>
              </a:ext>
            </a:extLst>
          </p:cNvPr>
          <p:cNvSpPr/>
          <p:nvPr/>
        </p:nvSpPr>
        <p:spPr>
          <a:xfrm>
            <a:off x="1567075" y="3203458"/>
            <a:ext cx="878705" cy="360226"/>
          </a:xfrm>
          <a:prstGeom prst="rect">
            <a:avLst/>
          </a:prstGeom>
          <a:ln>
            <a:solidFill>
              <a:srgbClr val="1F6896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800" dirty="0"/>
              <a:t>&lt;</a:t>
            </a:r>
            <a:r>
              <a:rPr lang="es-ES" sz="800" dirty="0" err="1"/>
              <a:t>BottomButton</a:t>
            </a:r>
            <a:r>
              <a:rPr lang="es-ES" sz="800" dirty="0"/>
              <a:t> </a:t>
            </a:r>
            <a:r>
              <a:rPr lang="es-ES" sz="800" dirty="0" err="1"/>
              <a:t>isSaveListButton</a:t>
            </a:r>
            <a:r>
              <a:rPr lang="es-ES" sz="800" dirty="0"/>
              <a:t>={false}</a:t>
            </a:r>
            <a:endParaRPr lang="en-US" sz="800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944DB11-EBA8-2C13-B257-91C5DF58CA22}"/>
              </a:ext>
            </a:extLst>
          </p:cNvPr>
          <p:cNvSpPr txBox="1"/>
          <p:nvPr/>
        </p:nvSpPr>
        <p:spPr>
          <a:xfrm>
            <a:off x="417641" y="2691157"/>
            <a:ext cx="1977273" cy="63094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endParaRPr lang="es-ES" sz="1600" dirty="0">
              <a:solidFill>
                <a:srgbClr val="1F6896"/>
              </a:solidFill>
            </a:endParaRPr>
          </a:p>
          <a:p>
            <a:pPr algn="ctr"/>
            <a:r>
              <a:rPr lang="es-ES" sz="900" dirty="0">
                <a:solidFill>
                  <a:schemeClr val="bg1"/>
                </a:solidFill>
              </a:rPr>
              <a:t>        {</a:t>
            </a:r>
            <a:r>
              <a:rPr lang="es-ES" sz="900" dirty="0" err="1">
                <a:solidFill>
                  <a:schemeClr val="bg1"/>
                </a:solidFill>
              </a:rPr>
              <a:t>itemsState.map</a:t>
            </a:r>
            <a:r>
              <a:rPr lang="es-ES" sz="900" dirty="0">
                <a:solidFill>
                  <a:schemeClr val="bg1"/>
                </a:solidFill>
              </a:rPr>
              <a:t>((</a:t>
            </a:r>
            <a:r>
              <a:rPr lang="es-ES" sz="900" dirty="0" err="1">
                <a:solidFill>
                  <a:schemeClr val="bg1"/>
                </a:solidFill>
              </a:rPr>
              <a:t>item</a:t>
            </a:r>
            <a:r>
              <a:rPr lang="es-ES" sz="900" dirty="0">
                <a:solidFill>
                  <a:schemeClr val="bg1"/>
                </a:solidFill>
              </a:rPr>
              <a:t>) =&gt; (  &lt;</a:t>
            </a:r>
            <a:r>
              <a:rPr lang="es-ES" sz="900" dirty="0" err="1">
                <a:solidFill>
                  <a:schemeClr val="bg1"/>
                </a:solidFill>
              </a:rPr>
              <a:t>Item</a:t>
            </a:r>
            <a:endParaRPr lang="es-ES" sz="900" dirty="0">
              <a:solidFill>
                <a:schemeClr val="bg1"/>
              </a:solidFill>
            </a:endParaRPr>
          </a:p>
          <a:p>
            <a:endParaRPr lang="en-US" sz="1600" b="1" dirty="0">
              <a:solidFill>
                <a:schemeClr val="accent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49" name="Graphic 48" descr="Database with solid fill">
            <a:extLst>
              <a:ext uri="{FF2B5EF4-FFF2-40B4-BE49-F238E27FC236}">
                <a16:creationId xmlns:a16="http://schemas.microsoft.com/office/drawing/2014/main" id="{C6881707-626B-E149-1898-75A2E5ABF9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12794" y="3939781"/>
            <a:ext cx="619103" cy="599054"/>
          </a:xfrm>
          <a:prstGeom prst="rect">
            <a:avLst/>
          </a:prstGeom>
        </p:spPr>
      </p:pic>
      <p:pic>
        <p:nvPicPr>
          <p:cNvPr id="50" name="Picture 2" descr="express.js SVG Vector Logos - Vector Logo Zone">
            <a:extLst>
              <a:ext uri="{FF2B5EF4-FFF2-40B4-BE49-F238E27FC236}">
                <a16:creationId xmlns:a16="http://schemas.microsoft.com/office/drawing/2014/main" id="{B81EE1BC-405A-F75E-860F-DAC0BE9C35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901" b="-3203"/>
          <a:stretch/>
        </p:blipFill>
        <p:spPr bwMode="auto">
          <a:xfrm>
            <a:off x="5034380" y="3763207"/>
            <a:ext cx="619103" cy="237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F21AC1D0-AF9C-06F6-91CD-7DF2016FDEB2}"/>
              </a:ext>
            </a:extLst>
          </p:cNvPr>
          <p:cNvCxnSpPr>
            <a:cxnSpLocks/>
            <a:endCxn id="45" idx="1"/>
          </p:cNvCxnSpPr>
          <p:nvPr/>
        </p:nvCxnSpPr>
        <p:spPr>
          <a:xfrm rot="16200000" flipH="1">
            <a:off x="816515" y="3759891"/>
            <a:ext cx="889131" cy="560010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10B60808-37B8-EC79-9CC1-9CBF7129AC8F}"/>
              </a:ext>
            </a:extLst>
          </p:cNvPr>
          <p:cNvSpPr txBox="1"/>
          <p:nvPr/>
        </p:nvSpPr>
        <p:spPr>
          <a:xfrm>
            <a:off x="1809222" y="3663483"/>
            <a:ext cx="674546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800" dirty="0" err="1">
                <a:solidFill>
                  <a:schemeClr val="dk1"/>
                </a:solidFill>
                <a:latin typeface="+mn-lt"/>
                <a:ea typeface="+mn-ea"/>
              </a:rPr>
              <a:t>clearListInfo</a:t>
            </a:r>
            <a:r>
              <a:rPr lang="en-US" sz="800" dirty="0">
                <a:solidFill>
                  <a:schemeClr val="dk1"/>
                </a:solidFill>
                <a:latin typeface="+mn-lt"/>
                <a:ea typeface="+mn-ea"/>
              </a:rPr>
              <a:t>()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endParaRPr lang="en-US" sz="1600" b="1" dirty="0">
              <a:solidFill>
                <a:schemeClr val="accent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AAD7C871-A042-BAB9-CAC4-463E9397CE4F}"/>
              </a:ext>
            </a:extLst>
          </p:cNvPr>
          <p:cNvCxnSpPr>
            <a:cxnSpLocks/>
          </p:cNvCxnSpPr>
          <p:nvPr/>
        </p:nvCxnSpPr>
        <p:spPr>
          <a:xfrm>
            <a:off x="2213953" y="3534826"/>
            <a:ext cx="0" cy="25731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409BA710-9FE8-0ED3-8822-CE4FC797D732}"/>
              </a:ext>
            </a:extLst>
          </p:cNvPr>
          <p:cNvSpPr txBox="1"/>
          <p:nvPr/>
        </p:nvSpPr>
        <p:spPr>
          <a:xfrm>
            <a:off x="1243067" y="1202717"/>
            <a:ext cx="674543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s-ES" sz="1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ITEMLIST</a:t>
            </a:r>
            <a:endParaRPr lang="en-US" sz="10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97" name="Connector: Elbow 96">
            <a:extLst>
              <a:ext uri="{FF2B5EF4-FFF2-40B4-BE49-F238E27FC236}">
                <a16:creationId xmlns:a16="http://schemas.microsoft.com/office/drawing/2014/main" id="{0AFA2A06-62C8-E11E-EDAB-BA8C24D00374}"/>
              </a:ext>
            </a:extLst>
          </p:cNvPr>
          <p:cNvCxnSpPr>
            <a:cxnSpLocks/>
            <a:stCxn id="154" idx="1"/>
          </p:cNvCxnSpPr>
          <p:nvPr/>
        </p:nvCxnSpPr>
        <p:spPr>
          <a:xfrm rot="10800000" flipV="1">
            <a:off x="4008289" y="4183789"/>
            <a:ext cx="2671544" cy="156259"/>
          </a:xfrm>
          <a:prstGeom prst="bentConnector3">
            <a:avLst/>
          </a:prstGeom>
          <a:ln w="12700">
            <a:solidFill>
              <a:srgbClr val="00A9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nector: Elbow 101">
            <a:extLst>
              <a:ext uri="{FF2B5EF4-FFF2-40B4-BE49-F238E27FC236}">
                <a16:creationId xmlns:a16="http://schemas.microsoft.com/office/drawing/2014/main" id="{456D6525-9E31-A397-1511-7763EA934C95}"/>
              </a:ext>
            </a:extLst>
          </p:cNvPr>
          <p:cNvCxnSpPr>
            <a:cxnSpLocks/>
          </p:cNvCxnSpPr>
          <p:nvPr/>
        </p:nvCxnSpPr>
        <p:spPr>
          <a:xfrm rot="5400000">
            <a:off x="1559567" y="2949463"/>
            <a:ext cx="1749077" cy="1605855"/>
          </a:xfrm>
          <a:prstGeom prst="bentConnector3">
            <a:avLst>
              <a:gd name="adj1" fmla="val 50000"/>
            </a:avLst>
          </a:prstGeom>
          <a:ln w="12700">
            <a:solidFill>
              <a:srgbClr val="D81ED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Connector: Elbow 135">
            <a:extLst>
              <a:ext uri="{FF2B5EF4-FFF2-40B4-BE49-F238E27FC236}">
                <a16:creationId xmlns:a16="http://schemas.microsoft.com/office/drawing/2014/main" id="{F5DE32C4-5EC0-F12F-9ACD-CC9C5396E040}"/>
              </a:ext>
            </a:extLst>
          </p:cNvPr>
          <p:cNvCxnSpPr>
            <a:endCxn id="125" idx="2"/>
          </p:cNvCxnSpPr>
          <p:nvPr/>
        </p:nvCxnSpPr>
        <p:spPr>
          <a:xfrm rot="5400000" flipH="1" flipV="1">
            <a:off x="3626897" y="3154211"/>
            <a:ext cx="1421632" cy="904613"/>
          </a:xfrm>
          <a:prstGeom prst="bentConnector3">
            <a:avLst/>
          </a:prstGeom>
          <a:ln w="12700">
            <a:solidFill>
              <a:srgbClr val="69398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Connector: Elbow 137">
            <a:extLst>
              <a:ext uri="{FF2B5EF4-FFF2-40B4-BE49-F238E27FC236}">
                <a16:creationId xmlns:a16="http://schemas.microsoft.com/office/drawing/2014/main" id="{D36F7F03-AFA6-A8D6-D9DA-98FC925CBFF8}"/>
              </a:ext>
            </a:extLst>
          </p:cNvPr>
          <p:cNvCxnSpPr/>
          <p:nvPr/>
        </p:nvCxnSpPr>
        <p:spPr>
          <a:xfrm rot="5400000" flipH="1" flipV="1">
            <a:off x="2572747" y="3161608"/>
            <a:ext cx="1421632" cy="904613"/>
          </a:xfrm>
          <a:prstGeom prst="bentConnector3">
            <a:avLst/>
          </a:prstGeom>
          <a:ln w="12700">
            <a:solidFill>
              <a:srgbClr val="69398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Connector: Elbow 144">
            <a:extLst>
              <a:ext uri="{FF2B5EF4-FFF2-40B4-BE49-F238E27FC236}">
                <a16:creationId xmlns:a16="http://schemas.microsoft.com/office/drawing/2014/main" id="{47E983E6-9384-2CE9-92B6-D261467E8CA9}"/>
              </a:ext>
            </a:extLst>
          </p:cNvPr>
          <p:cNvCxnSpPr>
            <a:cxnSpLocks/>
            <a:endCxn id="128" idx="1"/>
          </p:cNvCxnSpPr>
          <p:nvPr/>
        </p:nvCxnSpPr>
        <p:spPr>
          <a:xfrm flipV="1">
            <a:off x="4637847" y="3034518"/>
            <a:ext cx="1825898" cy="1413526"/>
          </a:xfrm>
          <a:prstGeom prst="bentConnector3">
            <a:avLst/>
          </a:prstGeom>
          <a:ln w="12700">
            <a:solidFill>
              <a:srgbClr val="D81ED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Rectangle 149">
            <a:extLst>
              <a:ext uri="{FF2B5EF4-FFF2-40B4-BE49-F238E27FC236}">
                <a16:creationId xmlns:a16="http://schemas.microsoft.com/office/drawing/2014/main" id="{7F7C61CB-4EE9-2287-5306-3DC8BD1EFE6F}"/>
              </a:ext>
            </a:extLst>
          </p:cNvPr>
          <p:cNvSpPr/>
          <p:nvPr/>
        </p:nvSpPr>
        <p:spPr>
          <a:xfrm>
            <a:off x="6591989" y="1783742"/>
            <a:ext cx="2021852" cy="2796449"/>
          </a:xfrm>
          <a:prstGeom prst="rect">
            <a:avLst/>
          </a:prstGeom>
          <a:solidFill>
            <a:srgbClr val="80CEFF"/>
          </a:solidFill>
          <a:ln>
            <a:solidFill>
              <a:srgbClr val="1F6896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rgbClr val="80CEFF"/>
                </a:solidFill>
              </a:rPr>
              <a:t>ITEMLIST</a:t>
            </a:r>
          </a:p>
          <a:p>
            <a:pPr algn="ctr"/>
            <a:endParaRPr lang="es-ES" sz="800" dirty="0">
              <a:solidFill>
                <a:srgbClr val="80CEFF"/>
              </a:solidFill>
            </a:endParaRPr>
          </a:p>
          <a:p>
            <a:pPr algn="ctr"/>
            <a:endParaRPr lang="es-ES" sz="800" dirty="0">
              <a:solidFill>
                <a:srgbClr val="80CEFF"/>
              </a:solidFill>
            </a:endParaRPr>
          </a:p>
          <a:p>
            <a:pPr algn="ctr"/>
            <a:endParaRPr lang="es-ES" sz="800" dirty="0">
              <a:solidFill>
                <a:srgbClr val="80CEFF"/>
              </a:solidFill>
            </a:endParaRPr>
          </a:p>
          <a:p>
            <a:pPr algn="ctr"/>
            <a:endParaRPr lang="es-ES" sz="800" dirty="0">
              <a:solidFill>
                <a:srgbClr val="80CEFF"/>
              </a:solidFill>
            </a:endParaRPr>
          </a:p>
          <a:p>
            <a:pPr algn="ctr"/>
            <a:endParaRPr lang="es-ES" sz="800" dirty="0">
              <a:solidFill>
                <a:srgbClr val="80CEFF"/>
              </a:solidFill>
            </a:endParaRPr>
          </a:p>
          <a:p>
            <a:pPr algn="ctr"/>
            <a:endParaRPr lang="es-ES" sz="800" dirty="0">
              <a:solidFill>
                <a:srgbClr val="80CEFF"/>
              </a:solidFill>
            </a:endParaRPr>
          </a:p>
          <a:p>
            <a:pPr algn="ctr"/>
            <a:endParaRPr lang="es-ES" sz="800" dirty="0">
              <a:solidFill>
                <a:srgbClr val="80CEFF"/>
              </a:solidFill>
            </a:endParaRPr>
          </a:p>
          <a:p>
            <a:pPr algn="ctr"/>
            <a:endParaRPr lang="es-ES" sz="800" dirty="0">
              <a:solidFill>
                <a:srgbClr val="80CEFF"/>
              </a:solidFill>
            </a:endParaRPr>
          </a:p>
          <a:p>
            <a:pPr algn="ctr"/>
            <a:endParaRPr lang="es-ES" sz="800" dirty="0">
              <a:solidFill>
                <a:srgbClr val="80CEFF"/>
              </a:solidFill>
            </a:endParaRPr>
          </a:p>
          <a:p>
            <a:pPr algn="ctr"/>
            <a:endParaRPr lang="es-ES" sz="800" dirty="0">
              <a:solidFill>
                <a:srgbClr val="80CEFF"/>
              </a:solidFill>
            </a:endParaRPr>
          </a:p>
          <a:p>
            <a:pPr algn="ctr"/>
            <a:endParaRPr lang="es-ES" sz="800" dirty="0">
              <a:solidFill>
                <a:srgbClr val="80CEFF"/>
              </a:solidFill>
            </a:endParaRPr>
          </a:p>
          <a:p>
            <a:pPr algn="ctr"/>
            <a:endParaRPr lang="es-ES" sz="800" dirty="0">
              <a:solidFill>
                <a:srgbClr val="80CEFF"/>
              </a:solidFill>
            </a:endParaRPr>
          </a:p>
          <a:p>
            <a:pPr algn="ctr"/>
            <a:endParaRPr lang="es-ES" sz="800" dirty="0">
              <a:solidFill>
                <a:srgbClr val="80CEFF"/>
              </a:solidFill>
            </a:endParaRPr>
          </a:p>
          <a:p>
            <a:pPr algn="ctr"/>
            <a:endParaRPr lang="es-ES" sz="800" dirty="0">
              <a:solidFill>
                <a:srgbClr val="80CEFF"/>
              </a:solidFill>
            </a:endParaRPr>
          </a:p>
          <a:p>
            <a:pPr algn="ctr"/>
            <a:endParaRPr lang="es-ES" sz="800" dirty="0">
              <a:solidFill>
                <a:srgbClr val="80CEFF"/>
              </a:solidFill>
            </a:endParaRPr>
          </a:p>
          <a:p>
            <a:pPr algn="ctr"/>
            <a:endParaRPr lang="es-ES" sz="800" dirty="0">
              <a:solidFill>
                <a:srgbClr val="80CEFF"/>
              </a:solidFill>
            </a:endParaRPr>
          </a:p>
          <a:p>
            <a:pPr algn="ctr"/>
            <a:endParaRPr lang="es-ES" sz="800" dirty="0">
              <a:solidFill>
                <a:srgbClr val="80CEFF"/>
              </a:solidFill>
            </a:endParaRPr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1437A3C2-BEC9-96BC-FBCA-4FA3D5CE50F0}"/>
              </a:ext>
            </a:extLst>
          </p:cNvPr>
          <p:cNvSpPr/>
          <p:nvPr/>
        </p:nvSpPr>
        <p:spPr>
          <a:xfrm>
            <a:off x="6813779" y="2019981"/>
            <a:ext cx="1572793" cy="358165"/>
          </a:xfrm>
          <a:prstGeom prst="rect">
            <a:avLst/>
          </a:prstGeom>
          <a:ln>
            <a:solidFill>
              <a:srgbClr val="1F6896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800" dirty="0"/>
              <a:t>LISTNAME</a:t>
            </a:r>
          </a:p>
          <a:p>
            <a:pPr algn="ctr"/>
            <a:r>
              <a:rPr lang="en-US" sz="800" dirty="0"/>
              <a:t> const </a:t>
            </a:r>
            <a:r>
              <a:rPr lang="en-US" sz="800" dirty="0" err="1"/>
              <a:t>newName</a:t>
            </a:r>
            <a:r>
              <a:rPr lang="en-US" sz="800" dirty="0"/>
              <a:t> = </a:t>
            </a:r>
            <a:r>
              <a:rPr lang="en-US" sz="800" dirty="0" err="1"/>
              <a:t>e.target.value</a:t>
            </a:r>
            <a:r>
              <a:rPr lang="en-US" sz="800" dirty="0"/>
              <a:t>;</a:t>
            </a:r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7C19AAAA-7F95-17E6-3291-2E92982D5912}"/>
              </a:ext>
            </a:extLst>
          </p:cNvPr>
          <p:cNvSpPr/>
          <p:nvPr/>
        </p:nvSpPr>
        <p:spPr>
          <a:xfrm>
            <a:off x="6821904" y="2469004"/>
            <a:ext cx="1572793" cy="475251"/>
          </a:xfrm>
          <a:prstGeom prst="rect">
            <a:avLst/>
          </a:prstGeom>
          <a:ln>
            <a:solidFill>
              <a:srgbClr val="1F6896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800" dirty="0"/>
              <a:t>ITEMFORM</a:t>
            </a:r>
          </a:p>
          <a:p>
            <a:pPr algn="ctr"/>
            <a:r>
              <a:rPr lang="en-US" sz="800" dirty="0"/>
              <a:t>const </a:t>
            </a:r>
            <a:r>
              <a:rPr lang="en-US" sz="800" dirty="0" err="1"/>
              <a:t>manageChanges</a:t>
            </a:r>
            <a:r>
              <a:rPr lang="en-US" sz="800" dirty="0"/>
              <a:t> = e =&gt; {       </a:t>
            </a:r>
            <a:r>
              <a:rPr lang="en-US" sz="800" dirty="0" err="1"/>
              <a:t>setInput</a:t>
            </a:r>
            <a:r>
              <a:rPr lang="en-US" sz="800" dirty="0"/>
              <a:t>(</a:t>
            </a:r>
            <a:r>
              <a:rPr lang="en-US" sz="800" dirty="0" err="1"/>
              <a:t>e.target.value</a:t>
            </a:r>
            <a:r>
              <a:rPr lang="en-US" sz="800" dirty="0"/>
              <a:t>) }</a:t>
            </a:r>
          </a:p>
        </p:txBody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A463AD77-F1DC-13D2-F152-46A7BEE0048D}"/>
              </a:ext>
            </a:extLst>
          </p:cNvPr>
          <p:cNvSpPr/>
          <p:nvPr/>
        </p:nvSpPr>
        <p:spPr>
          <a:xfrm>
            <a:off x="6821904" y="3028937"/>
            <a:ext cx="1572793" cy="360226"/>
          </a:xfrm>
          <a:prstGeom prst="rect">
            <a:avLst/>
          </a:prstGeom>
          <a:ln>
            <a:solidFill>
              <a:srgbClr val="1F6896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800" dirty="0"/>
              <a:t>ITEM</a:t>
            </a:r>
          </a:p>
          <a:p>
            <a:pPr algn="ctr"/>
            <a:r>
              <a:rPr lang="en-US" sz="800" dirty="0"/>
              <a:t>Item({ id, text, purchased, </a:t>
            </a:r>
            <a:r>
              <a:rPr lang="en-US" sz="800" dirty="0" err="1"/>
              <a:t>setAsPurchased</a:t>
            </a:r>
            <a:r>
              <a:rPr lang="en-US" sz="800" dirty="0"/>
              <a:t>, </a:t>
            </a:r>
            <a:r>
              <a:rPr lang="en-US" sz="800" dirty="0" err="1"/>
              <a:t>removeItem</a:t>
            </a:r>
            <a:r>
              <a:rPr lang="en-US" sz="800" dirty="0"/>
              <a:t> })</a:t>
            </a:r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133E6952-921E-D9F3-0C72-32FC1C993412}"/>
              </a:ext>
            </a:extLst>
          </p:cNvPr>
          <p:cNvSpPr/>
          <p:nvPr/>
        </p:nvSpPr>
        <p:spPr>
          <a:xfrm>
            <a:off x="6679833" y="4003677"/>
            <a:ext cx="878705" cy="360226"/>
          </a:xfrm>
          <a:prstGeom prst="rect">
            <a:avLst/>
          </a:prstGeom>
          <a:ln>
            <a:solidFill>
              <a:srgbClr val="1F6896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800" dirty="0"/>
              <a:t>&lt;</a:t>
            </a:r>
            <a:r>
              <a:rPr lang="es-ES" sz="800" dirty="0" err="1"/>
              <a:t>BottomButton</a:t>
            </a:r>
            <a:r>
              <a:rPr lang="es-ES" sz="800" dirty="0"/>
              <a:t> </a:t>
            </a:r>
            <a:r>
              <a:rPr lang="es-ES" sz="800" dirty="0" err="1"/>
              <a:t>isSaveListButton</a:t>
            </a:r>
            <a:r>
              <a:rPr lang="es-ES" sz="800" dirty="0"/>
              <a:t>={true}</a:t>
            </a:r>
            <a:endParaRPr lang="en-US" sz="800" dirty="0"/>
          </a:p>
        </p:txBody>
      </p:sp>
      <p:sp>
        <p:nvSpPr>
          <p:cNvPr id="155" name="Rectangle 154">
            <a:extLst>
              <a:ext uri="{FF2B5EF4-FFF2-40B4-BE49-F238E27FC236}">
                <a16:creationId xmlns:a16="http://schemas.microsoft.com/office/drawing/2014/main" id="{22B59363-30F8-2EE1-F64F-FE41383E2270}"/>
              </a:ext>
            </a:extLst>
          </p:cNvPr>
          <p:cNvSpPr/>
          <p:nvPr/>
        </p:nvSpPr>
        <p:spPr>
          <a:xfrm>
            <a:off x="7645959" y="4016806"/>
            <a:ext cx="878705" cy="360226"/>
          </a:xfrm>
          <a:prstGeom prst="rect">
            <a:avLst/>
          </a:prstGeom>
          <a:ln>
            <a:solidFill>
              <a:srgbClr val="1F6896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800" dirty="0"/>
              <a:t>&lt;</a:t>
            </a:r>
            <a:r>
              <a:rPr lang="es-ES" sz="800" dirty="0" err="1"/>
              <a:t>BottomButton</a:t>
            </a:r>
            <a:r>
              <a:rPr lang="es-ES" sz="800" dirty="0"/>
              <a:t> </a:t>
            </a:r>
            <a:r>
              <a:rPr lang="es-ES" sz="800" dirty="0" err="1"/>
              <a:t>isSaveListButton</a:t>
            </a:r>
            <a:r>
              <a:rPr lang="es-ES" sz="800" dirty="0"/>
              <a:t>={false}</a:t>
            </a:r>
            <a:endParaRPr lang="en-US" sz="800" dirty="0"/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E1E8BD07-9A40-E12D-E668-56EB6D279CE1}"/>
              </a:ext>
            </a:extLst>
          </p:cNvPr>
          <p:cNvSpPr txBox="1"/>
          <p:nvPr/>
        </p:nvSpPr>
        <p:spPr>
          <a:xfrm>
            <a:off x="6488680" y="3302167"/>
            <a:ext cx="1977273" cy="63094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endParaRPr lang="es-ES" sz="1600" dirty="0">
              <a:solidFill>
                <a:srgbClr val="1F6896"/>
              </a:solidFill>
            </a:endParaRPr>
          </a:p>
          <a:p>
            <a:pPr algn="ctr"/>
            <a:r>
              <a:rPr lang="es-ES" sz="900" dirty="0">
                <a:solidFill>
                  <a:schemeClr val="bg1"/>
                </a:solidFill>
              </a:rPr>
              <a:t>        {</a:t>
            </a:r>
            <a:r>
              <a:rPr lang="es-ES" sz="900" dirty="0" err="1">
                <a:solidFill>
                  <a:schemeClr val="bg1"/>
                </a:solidFill>
              </a:rPr>
              <a:t>itemsState.map</a:t>
            </a:r>
            <a:r>
              <a:rPr lang="es-ES" sz="900" dirty="0">
                <a:solidFill>
                  <a:schemeClr val="bg1"/>
                </a:solidFill>
              </a:rPr>
              <a:t>((</a:t>
            </a:r>
            <a:r>
              <a:rPr lang="es-ES" sz="900" dirty="0" err="1">
                <a:solidFill>
                  <a:schemeClr val="bg1"/>
                </a:solidFill>
              </a:rPr>
              <a:t>item</a:t>
            </a:r>
            <a:r>
              <a:rPr lang="es-ES" sz="900" dirty="0">
                <a:solidFill>
                  <a:schemeClr val="bg1"/>
                </a:solidFill>
              </a:rPr>
              <a:t>) =&gt; (  &lt;</a:t>
            </a:r>
            <a:r>
              <a:rPr lang="es-ES" sz="900" dirty="0" err="1">
                <a:solidFill>
                  <a:schemeClr val="bg1"/>
                </a:solidFill>
              </a:rPr>
              <a:t>Item</a:t>
            </a:r>
            <a:endParaRPr lang="es-ES" sz="900" dirty="0">
              <a:solidFill>
                <a:schemeClr val="bg1"/>
              </a:solidFill>
            </a:endParaRPr>
          </a:p>
          <a:p>
            <a:endParaRPr lang="en-US" sz="1600" b="1" dirty="0">
              <a:solidFill>
                <a:schemeClr val="accent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6CCEC7D3-05CB-0A77-740B-4C9D09FC244D}"/>
              </a:ext>
            </a:extLst>
          </p:cNvPr>
          <p:cNvSpPr txBox="1"/>
          <p:nvPr/>
        </p:nvSpPr>
        <p:spPr>
          <a:xfrm>
            <a:off x="7314106" y="1813727"/>
            <a:ext cx="674543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s-ES" sz="1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ITEMLIST</a:t>
            </a:r>
            <a:endParaRPr lang="en-US" sz="10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60" name="Connector: Elbow 159">
            <a:extLst>
              <a:ext uri="{FF2B5EF4-FFF2-40B4-BE49-F238E27FC236}">
                <a16:creationId xmlns:a16="http://schemas.microsoft.com/office/drawing/2014/main" id="{B1F27794-B0F7-8EEE-5301-2623A3594943}"/>
              </a:ext>
            </a:extLst>
          </p:cNvPr>
          <p:cNvCxnSpPr>
            <a:cxnSpLocks/>
          </p:cNvCxnSpPr>
          <p:nvPr/>
        </p:nvCxnSpPr>
        <p:spPr>
          <a:xfrm rot="10800000" flipV="1">
            <a:off x="4419208" y="4407915"/>
            <a:ext cx="3967364" cy="347284"/>
          </a:xfrm>
          <a:prstGeom prst="bentConnector3">
            <a:avLst>
              <a:gd name="adj1" fmla="val 585"/>
            </a:avLst>
          </a:prstGeom>
          <a:ln w="12700">
            <a:solidFill>
              <a:srgbClr val="D48D0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nector: Elbow 122">
            <a:extLst>
              <a:ext uri="{FF2B5EF4-FFF2-40B4-BE49-F238E27FC236}">
                <a16:creationId xmlns:a16="http://schemas.microsoft.com/office/drawing/2014/main" id="{3C3A9E30-4815-1645-D785-ADC6BDFE0AA7}"/>
              </a:ext>
            </a:extLst>
          </p:cNvPr>
          <p:cNvCxnSpPr>
            <a:cxnSpLocks/>
          </p:cNvCxnSpPr>
          <p:nvPr/>
        </p:nvCxnSpPr>
        <p:spPr>
          <a:xfrm rot="16200000" flipV="1">
            <a:off x="2820322" y="619691"/>
            <a:ext cx="573500" cy="947957"/>
          </a:xfrm>
          <a:prstGeom prst="bentConnector2">
            <a:avLst/>
          </a:prstGeom>
          <a:ln w="12700">
            <a:solidFill>
              <a:srgbClr val="00A9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6556E5E0-FF33-7823-3DE8-4196A6006748}"/>
              </a:ext>
            </a:extLst>
          </p:cNvPr>
          <p:cNvCxnSpPr>
            <a:endCxn id="96" idx="1"/>
          </p:cNvCxnSpPr>
          <p:nvPr/>
        </p:nvCxnSpPr>
        <p:spPr>
          <a:xfrm>
            <a:off x="2672587" y="826070"/>
            <a:ext cx="3550018" cy="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75" name="Título 1">
            <a:extLst>
              <a:ext uri="{FF2B5EF4-FFF2-40B4-BE49-F238E27FC236}">
                <a16:creationId xmlns:a16="http://schemas.microsoft.com/office/drawing/2014/main" id="{68EF7459-8F92-D221-EC92-B25FE1A51653}"/>
              </a:ext>
            </a:extLst>
          </p:cNvPr>
          <p:cNvSpPr txBox="1">
            <a:spLocks/>
          </p:cNvSpPr>
          <p:nvPr/>
        </p:nvSpPr>
        <p:spPr>
          <a:xfrm>
            <a:off x="973434" y="101514"/>
            <a:ext cx="3108692" cy="573175"/>
          </a:xfrm>
          <a:prstGeom prst="rect">
            <a:avLst/>
          </a:prstGeom>
        </p:spPr>
        <p:txBody>
          <a:bodyPr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微软雅黑" pitchFamily="34" charset="-122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algn="l">
              <a:lnSpc>
                <a:spcPts val="3200"/>
              </a:lnSpc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Architecture Diagram</a:t>
            </a:r>
          </a:p>
        </p:txBody>
      </p:sp>
      <p:sp>
        <p:nvSpPr>
          <p:cNvPr id="176" name="Diamond 32">
            <a:extLst>
              <a:ext uri="{FF2B5EF4-FFF2-40B4-BE49-F238E27FC236}">
                <a16:creationId xmlns:a16="http://schemas.microsoft.com/office/drawing/2014/main" id="{F2402797-CDBF-6183-490B-BCD47B871B60}"/>
              </a:ext>
            </a:extLst>
          </p:cNvPr>
          <p:cNvSpPr/>
          <p:nvPr/>
        </p:nvSpPr>
        <p:spPr>
          <a:xfrm>
            <a:off x="450392" y="68288"/>
            <a:ext cx="584695" cy="584695"/>
          </a:xfrm>
          <a:prstGeom prst="diamond">
            <a:avLst/>
          </a:prstGeom>
          <a:solidFill>
            <a:srgbClr val="1F68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cs typeface="+mn-ea"/>
                <a:sym typeface="+mn-lt"/>
              </a:rPr>
              <a:t>05</a:t>
            </a:r>
          </a:p>
        </p:txBody>
      </p:sp>
      <p:sp>
        <p:nvSpPr>
          <p:cNvPr id="2" name="Marcador de número de diapositiva 19">
            <a:extLst>
              <a:ext uri="{FF2B5EF4-FFF2-40B4-BE49-F238E27FC236}">
                <a16:creationId xmlns:a16="http://schemas.microsoft.com/office/drawing/2014/main" id="{1121DC0D-E9A0-8B91-915E-7D674B1EB641}"/>
              </a:ext>
            </a:extLst>
          </p:cNvPr>
          <p:cNvSpPr txBox="1">
            <a:spLocks/>
          </p:cNvSpPr>
          <p:nvPr/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Calibri" pitchFamily="34" charset="0"/>
                <a:ea typeface="宋体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charset="-122"/>
                <a:cs typeface="+mn-cs"/>
              </a:defRPr>
            </a:lvl9pPr>
          </a:lstStyle>
          <a:p>
            <a:fld id="{F8C74F05-23AA-411D-84E9-2CD954405541}" type="slidenum">
              <a:rPr lang="es-AR" smtClean="0"/>
              <a:pPr/>
              <a:t>6</a:t>
            </a:fld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1052539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A99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4C0F2CC3-A88C-5959-95B4-EC5863658D2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C74F05-23AA-411D-84E9-2CD954405541}" type="slidenum">
              <a:rPr lang="es-AR" smtClean="0"/>
              <a:t>7</a:t>
            </a:fld>
            <a:endParaRPr lang="es-AR" dirty="0"/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B0D66D50-496C-DD45-0683-125E08D90FD7}"/>
              </a:ext>
            </a:extLst>
          </p:cNvPr>
          <p:cNvSpPr txBox="1">
            <a:spLocks/>
          </p:cNvSpPr>
          <p:nvPr/>
        </p:nvSpPr>
        <p:spPr>
          <a:xfrm>
            <a:off x="1020426" y="376924"/>
            <a:ext cx="6431894" cy="712788"/>
          </a:xfrm>
          <a:prstGeom prst="rect">
            <a:avLst/>
          </a:prstGeom>
        </p:spPr>
        <p:txBody>
          <a:bodyPr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微软雅黑" pitchFamily="34" charset="-122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endParaRPr lang="en-US" sz="3200" dirty="0">
              <a:solidFill>
                <a:schemeClr val="bg1">
                  <a:lumMod val="50000"/>
                </a:schemeClr>
              </a:solidFill>
              <a:latin typeface="HelveticaNeueLT Pro 45 Lt" panose="020B0403020202020204" pitchFamily="34" charset="0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0D1370D-3722-C16F-5545-9FE9D55DBBF8}"/>
              </a:ext>
            </a:extLst>
          </p:cNvPr>
          <p:cNvSpPr txBox="1">
            <a:spLocks/>
          </p:cNvSpPr>
          <p:nvPr/>
        </p:nvSpPr>
        <p:spPr>
          <a:xfrm>
            <a:off x="1253526" y="350996"/>
            <a:ext cx="2159474" cy="712788"/>
          </a:xfrm>
          <a:prstGeom prst="rect">
            <a:avLst/>
          </a:prstGeom>
        </p:spPr>
        <p:txBody>
          <a:bodyPr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微软雅黑" pitchFamily="34" charset="-122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algn="l">
              <a:lnSpc>
                <a:spcPts val="3200"/>
              </a:lnSpc>
            </a:pPr>
            <a:endParaRPr lang="en-US" sz="3200" dirty="0">
              <a:solidFill>
                <a:schemeClr val="bg1">
                  <a:lumMod val="50000"/>
                </a:schemeClr>
              </a:solidFill>
              <a:latin typeface="HelveticaNeueLT Pro 45 Lt" panose="020B0403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932BA1A-D2E2-9470-FF17-70D44325E1B0}"/>
              </a:ext>
            </a:extLst>
          </p:cNvPr>
          <p:cNvSpPr txBox="1"/>
          <p:nvPr/>
        </p:nvSpPr>
        <p:spPr>
          <a:xfrm>
            <a:off x="1475656" y="1491630"/>
            <a:ext cx="65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sz="1600" b="1" dirty="0">
              <a:solidFill>
                <a:schemeClr val="accent6"/>
              </a:solidFill>
              <a:latin typeface="HelveticaNeueLT Pro 45 Lt" panose="020B0403020202020204" pitchFamily="34" charset="0"/>
              <a:ea typeface="微软雅黑" pitchFamily="34" charset="-12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8067640-6F63-383A-840A-0B24DCEB8810}"/>
              </a:ext>
            </a:extLst>
          </p:cNvPr>
          <p:cNvSpPr txBox="1"/>
          <p:nvPr/>
        </p:nvSpPr>
        <p:spPr>
          <a:xfrm>
            <a:off x="2987824" y="1439712"/>
            <a:ext cx="3080345" cy="67954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indent="-1714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HelveticaNeueLT Pro 45 Lt" panose="020B0403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removing a list that exists in the database.</a:t>
            </a:r>
          </a:p>
          <a:p>
            <a:pPr marL="171450" indent="-1714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HelveticaNeueLT Pro 45 Lt" panose="020B0403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removing a list that doesn't exist in the database.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888C8B-264E-CC0B-BC20-44267FFFB593}"/>
              </a:ext>
            </a:extLst>
          </p:cNvPr>
          <p:cNvSpPr txBox="1"/>
          <p:nvPr/>
        </p:nvSpPr>
        <p:spPr>
          <a:xfrm>
            <a:off x="470707" y="1422203"/>
            <a:ext cx="2085068" cy="78213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indent="-1714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HelveticaNeueLT Pro 45 Lt" panose="020B0403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adding items to the list.</a:t>
            </a:r>
          </a:p>
          <a:p>
            <a:pPr marL="171450" indent="-1714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HelveticaNeueLT Pro 45 Lt" panose="020B0403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removing items from the list.</a:t>
            </a:r>
          </a:p>
          <a:p>
            <a:pPr marL="171450" indent="-1714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HelveticaNeueLT Pro 45 Lt" panose="020B0403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 s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NeueLT Pro 45 Lt" panose="020B0403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etting items as purchased.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E771495-9380-5CA2-E305-47366CDBF79B}"/>
              </a:ext>
            </a:extLst>
          </p:cNvPr>
          <p:cNvSpPr/>
          <p:nvPr/>
        </p:nvSpPr>
        <p:spPr>
          <a:xfrm>
            <a:off x="470707" y="1068085"/>
            <a:ext cx="1131244" cy="279529"/>
          </a:xfrm>
          <a:prstGeom prst="rect">
            <a:avLst/>
          </a:prstGeom>
          <a:solidFill>
            <a:srgbClr val="80C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 err="1">
                <a:latin typeface="HelveticaNeueLT Pro 45 Lt" panose="020B0403020202020204" pitchFamily="34" charset="0"/>
              </a:rPr>
              <a:t>Creating</a:t>
            </a:r>
            <a:r>
              <a:rPr lang="es-ES" sz="1200" dirty="0">
                <a:latin typeface="HelveticaNeueLT Pro 45 Lt" panose="020B0403020202020204" pitchFamily="34" charset="0"/>
              </a:rPr>
              <a:t> a </a:t>
            </a:r>
            <a:r>
              <a:rPr lang="es-ES" sz="1200" dirty="0" err="1">
                <a:latin typeface="HelveticaNeueLT Pro 45 Lt" panose="020B0403020202020204" pitchFamily="34" charset="0"/>
              </a:rPr>
              <a:t>list</a:t>
            </a:r>
            <a:endParaRPr lang="en-US" sz="1200" dirty="0">
              <a:latin typeface="HelveticaNeueLT Pro 45 Lt" panose="020B0403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66713EA-55A8-E213-44E6-2AB3FC14A630}"/>
              </a:ext>
            </a:extLst>
          </p:cNvPr>
          <p:cNvSpPr txBox="1"/>
          <p:nvPr/>
        </p:nvSpPr>
        <p:spPr>
          <a:xfrm>
            <a:off x="470707" y="2839104"/>
            <a:ext cx="2425047" cy="78213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indent="-1714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HelveticaNeueLT Pro 45 Lt" panose="020B0403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Saving a list with no name.</a:t>
            </a:r>
          </a:p>
          <a:p>
            <a:pPr marL="171450" indent="-1714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HelveticaNeueLT Pro 45 Lt" panose="020B0403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Saving a list with no items.</a:t>
            </a:r>
          </a:p>
          <a:p>
            <a:pPr marL="171450" indent="-1714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HelveticaNeueLT Pro 45 Lt" panose="020B0403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Saving a list with name and Items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NeueLT Pro 45 Lt" panose="020B0403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DA755F6-538B-7A0F-CEAA-3E1A0BD7ED50}"/>
              </a:ext>
            </a:extLst>
          </p:cNvPr>
          <p:cNvSpPr/>
          <p:nvPr/>
        </p:nvSpPr>
        <p:spPr>
          <a:xfrm>
            <a:off x="470707" y="2431985"/>
            <a:ext cx="1131244" cy="279529"/>
          </a:xfrm>
          <a:prstGeom prst="rect">
            <a:avLst/>
          </a:prstGeom>
          <a:solidFill>
            <a:srgbClr val="80C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 err="1">
                <a:latin typeface="HelveticaNeueLT Pro 45 Lt" panose="020B0403020202020204" pitchFamily="34" charset="0"/>
              </a:rPr>
              <a:t>Saving</a:t>
            </a:r>
            <a:r>
              <a:rPr lang="es-ES" sz="1200" dirty="0">
                <a:latin typeface="HelveticaNeueLT Pro 45 Lt" panose="020B0403020202020204" pitchFamily="34" charset="0"/>
              </a:rPr>
              <a:t> a </a:t>
            </a:r>
            <a:r>
              <a:rPr lang="es-ES" sz="1200" dirty="0" err="1">
                <a:latin typeface="HelveticaNeueLT Pro 45 Lt" panose="020B0403020202020204" pitchFamily="34" charset="0"/>
              </a:rPr>
              <a:t>list</a:t>
            </a:r>
            <a:endParaRPr lang="en-US" sz="1200" dirty="0">
              <a:latin typeface="HelveticaNeueLT Pro 45 Lt" panose="020B0403020202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097E8B9-81BD-EEE7-DAC1-FACDC3BA895F}"/>
              </a:ext>
            </a:extLst>
          </p:cNvPr>
          <p:cNvSpPr/>
          <p:nvPr/>
        </p:nvSpPr>
        <p:spPr>
          <a:xfrm>
            <a:off x="2987824" y="1068084"/>
            <a:ext cx="1408540" cy="279529"/>
          </a:xfrm>
          <a:prstGeom prst="rect">
            <a:avLst/>
          </a:prstGeom>
          <a:solidFill>
            <a:srgbClr val="80C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 err="1">
                <a:latin typeface="HelveticaNeueLT Pro 45 Lt" panose="020B0403020202020204" pitchFamily="34" charset="0"/>
              </a:rPr>
              <a:t>Removing</a:t>
            </a:r>
            <a:r>
              <a:rPr lang="es-ES" sz="1200" dirty="0">
                <a:latin typeface="HelveticaNeueLT Pro 45 Lt" panose="020B0403020202020204" pitchFamily="34" charset="0"/>
              </a:rPr>
              <a:t>  a </a:t>
            </a:r>
            <a:r>
              <a:rPr lang="es-ES" sz="1200" dirty="0" err="1">
                <a:latin typeface="HelveticaNeueLT Pro 45 Lt" panose="020B0403020202020204" pitchFamily="34" charset="0"/>
              </a:rPr>
              <a:t>list</a:t>
            </a:r>
            <a:endParaRPr lang="en-US" sz="1200" dirty="0">
              <a:latin typeface="HelveticaNeueLT Pro 45 Lt" panose="020B0403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1D6D086-1DB3-B417-1BA8-6A1C74750596}"/>
              </a:ext>
            </a:extLst>
          </p:cNvPr>
          <p:cNvSpPr txBox="1"/>
          <p:nvPr/>
        </p:nvSpPr>
        <p:spPr>
          <a:xfrm>
            <a:off x="2987824" y="2671836"/>
            <a:ext cx="3080345" cy="67954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HelveticaNeueLT Pro 45 Lt" panose="020B0403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171450" indent="-1714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HelveticaNeueLT Pro 45 Lt" panose="020B0403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Opening one of the list saved in the database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HelveticaNeueLT Pro 45 Lt" panose="020B0403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84F0493-14BB-5C8A-D213-DB7CCCDAE1DD}"/>
              </a:ext>
            </a:extLst>
          </p:cNvPr>
          <p:cNvSpPr/>
          <p:nvPr/>
        </p:nvSpPr>
        <p:spPr>
          <a:xfrm>
            <a:off x="2987824" y="2514563"/>
            <a:ext cx="1408540" cy="279529"/>
          </a:xfrm>
          <a:prstGeom prst="rect">
            <a:avLst/>
          </a:prstGeom>
          <a:solidFill>
            <a:srgbClr val="80C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 err="1">
                <a:latin typeface="HelveticaNeueLT Pro 45 Lt" panose="020B0403020202020204" pitchFamily="34" charset="0"/>
              </a:rPr>
              <a:t>Opening</a:t>
            </a:r>
            <a:r>
              <a:rPr lang="es-ES" sz="1200" dirty="0">
                <a:latin typeface="HelveticaNeueLT Pro 45 Lt" panose="020B0403020202020204" pitchFamily="34" charset="0"/>
              </a:rPr>
              <a:t> </a:t>
            </a:r>
            <a:r>
              <a:rPr lang="es-ES" sz="1200" dirty="0" err="1">
                <a:latin typeface="HelveticaNeueLT Pro 45 Lt" panose="020B0403020202020204" pitchFamily="34" charset="0"/>
              </a:rPr>
              <a:t>the</a:t>
            </a:r>
            <a:r>
              <a:rPr lang="es-ES" sz="1200" dirty="0">
                <a:latin typeface="HelveticaNeueLT Pro 45 Lt" panose="020B0403020202020204" pitchFamily="34" charset="0"/>
              </a:rPr>
              <a:t> </a:t>
            </a:r>
            <a:r>
              <a:rPr lang="es-ES" sz="1200" dirty="0" err="1">
                <a:latin typeface="HelveticaNeueLT Pro 45 Lt" panose="020B0403020202020204" pitchFamily="34" charset="0"/>
              </a:rPr>
              <a:t>lists</a:t>
            </a:r>
            <a:endParaRPr lang="en-US" sz="1200" dirty="0">
              <a:latin typeface="HelveticaNeueLT Pro 45 Lt" panose="020B040302020202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0F31F34-1F44-DD0F-55B6-E67239799FBD}"/>
              </a:ext>
            </a:extLst>
          </p:cNvPr>
          <p:cNvSpPr/>
          <p:nvPr/>
        </p:nvSpPr>
        <p:spPr>
          <a:xfrm>
            <a:off x="6161668" y="417816"/>
            <a:ext cx="1954418" cy="279529"/>
          </a:xfrm>
          <a:prstGeom prst="rect">
            <a:avLst/>
          </a:prstGeom>
          <a:solidFill>
            <a:srgbClr val="80C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 err="1">
                <a:latin typeface="HelveticaNeueLT Pro 45 Lt" panose="020B0403020202020204" pitchFamily="34" charset="0"/>
              </a:rPr>
              <a:t>Opening</a:t>
            </a:r>
            <a:r>
              <a:rPr lang="es-ES" sz="1200" dirty="0">
                <a:latin typeface="HelveticaNeueLT Pro 45 Lt" panose="020B0403020202020204" pitchFamily="34" charset="0"/>
              </a:rPr>
              <a:t> a </a:t>
            </a:r>
            <a:r>
              <a:rPr lang="es-ES" sz="1200" dirty="0" err="1">
                <a:latin typeface="HelveticaNeueLT Pro 45 Lt" panose="020B0403020202020204" pitchFamily="34" charset="0"/>
              </a:rPr>
              <a:t>list</a:t>
            </a:r>
            <a:r>
              <a:rPr lang="es-ES" sz="1200" dirty="0">
                <a:latin typeface="HelveticaNeueLT Pro 45 Lt" panose="020B0403020202020204" pitchFamily="34" charset="0"/>
              </a:rPr>
              <a:t> </a:t>
            </a:r>
            <a:r>
              <a:rPr lang="es-ES" sz="1200" dirty="0" err="1">
                <a:latin typeface="HelveticaNeueLT Pro 45 Lt" panose="020B0403020202020204" pitchFamily="34" charset="0"/>
              </a:rPr>
              <a:t>by</a:t>
            </a:r>
            <a:r>
              <a:rPr lang="es-ES" sz="1200" dirty="0">
                <a:latin typeface="HelveticaNeueLT Pro 45 Lt" panose="020B0403020202020204" pitchFamily="34" charset="0"/>
              </a:rPr>
              <a:t> </a:t>
            </a:r>
            <a:r>
              <a:rPr lang="es-ES" sz="1200" dirty="0" err="1">
                <a:latin typeface="HelveticaNeueLT Pro 45 Lt" panose="020B0403020202020204" pitchFamily="34" charset="0"/>
              </a:rPr>
              <a:t>name</a:t>
            </a:r>
            <a:endParaRPr lang="en-US" sz="1200" dirty="0">
              <a:latin typeface="HelveticaNeueLT Pro 45 Lt" panose="020B0403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C707D22-8E7A-A339-1423-5F0839FE69C0}"/>
              </a:ext>
            </a:extLst>
          </p:cNvPr>
          <p:cNvSpPr txBox="1"/>
          <p:nvPr/>
        </p:nvSpPr>
        <p:spPr>
          <a:xfrm>
            <a:off x="6161668" y="784676"/>
            <a:ext cx="2754119" cy="108234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indent="-1714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HelveticaNeueLT Pro 45 Lt" panose="020B0403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adding items to the list.</a:t>
            </a:r>
          </a:p>
          <a:p>
            <a:pPr marL="171450" indent="-1714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HelveticaNeueLT Pro 45 Lt" panose="020B0403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removing items from the list.</a:t>
            </a:r>
          </a:p>
          <a:p>
            <a:pPr marL="171450" indent="-1714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HelveticaNeueLT Pro 45 Lt" panose="020B0403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 s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NeueLT Pro 45 Lt" panose="020B0403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etting items as purchased.</a:t>
            </a:r>
          </a:p>
          <a:p>
            <a:pPr marL="171450" indent="-1714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NeueLT Pro 45 Lt" panose="020B0403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changing the name of the list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589D134-A9BF-3D0C-147E-71EF59617106}"/>
              </a:ext>
            </a:extLst>
          </p:cNvPr>
          <p:cNvSpPr txBox="1"/>
          <p:nvPr/>
        </p:nvSpPr>
        <p:spPr>
          <a:xfrm>
            <a:off x="2987824" y="3679330"/>
            <a:ext cx="3080345" cy="78213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indent="-1714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endParaRPr lang="es-ES" sz="120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HelveticaNeueLT Pro 45 Lt" panose="020B0403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171450" indent="-1714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NeueLT Pro 45 Lt" panose="020B0403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List with no name</a:t>
            </a:r>
          </a:p>
          <a:p>
            <a:pPr marL="171450" indent="-1714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NeueLT Pro 45 Lt" panose="020B0403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List with no items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7046D80-C1E2-A5A8-C5A7-432594001947}"/>
              </a:ext>
            </a:extLst>
          </p:cNvPr>
          <p:cNvSpPr/>
          <p:nvPr/>
        </p:nvSpPr>
        <p:spPr>
          <a:xfrm>
            <a:off x="2987824" y="3539566"/>
            <a:ext cx="1768333" cy="279529"/>
          </a:xfrm>
          <a:prstGeom prst="rect">
            <a:avLst/>
          </a:prstGeom>
          <a:solidFill>
            <a:srgbClr val="80C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>
                <a:latin typeface="HelveticaNeueLT Pro 45 Lt" panose="020B0403020202020204" pitchFamily="34" charset="0"/>
              </a:rPr>
              <a:t>USER Error </a:t>
            </a:r>
            <a:r>
              <a:rPr lang="es-ES" sz="1200" dirty="0" err="1">
                <a:latin typeface="HelveticaNeueLT Pro 45 Lt" panose="020B0403020202020204" pitchFamily="34" charset="0"/>
              </a:rPr>
              <a:t>handling</a:t>
            </a:r>
            <a:endParaRPr lang="en-US" sz="1200" dirty="0">
              <a:latin typeface="HelveticaNeueLT Pro 45 Lt" panose="020B0403020202020204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0424DE5-B2E0-2F87-B320-63A3B93B5A0D}"/>
              </a:ext>
            </a:extLst>
          </p:cNvPr>
          <p:cNvSpPr/>
          <p:nvPr/>
        </p:nvSpPr>
        <p:spPr>
          <a:xfrm>
            <a:off x="6161668" y="2062850"/>
            <a:ext cx="1768333" cy="279529"/>
          </a:xfrm>
          <a:prstGeom prst="rect">
            <a:avLst/>
          </a:prstGeom>
          <a:solidFill>
            <a:srgbClr val="80C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 err="1">
                <a:latin typeface="HelveticaNeueLT Pro 45 Lt" panose="020B0403020202020204" pitchFamily="34" charset="0"/>
              </a:rPr>
              <a:t>APIs</a:t>
            </a:r>
            <a:r>
              <a:rPr lang="es-ES" sz="1200" dirty="0">
                <a:latin typeface="HelveticaNeueLT Pro 45 Lt" panose="020B0403020202020204" pitchFamily="34" charset="0"/>
              </a:rPr>
              <a:t> Error </a:t>
            </a:r>
            <a:r>
              <a:rPr lang="es-ES" sz="1200" dirty="0" err="1">
                <a:latin typeface="HelveticaNeueLT Pro 45 Lt" panose="020B0403020202020204" pitchFamily="34" charset="0"/>
              </a:rPr>
              <a:t>handling</a:t>
            </a:r>
            <a:endParaRPr lang="en-US" sz="1200" dirty="0">
              <a:latin typeface="HelveticaNeueLT Pro 45 Lt" panose="020B0403020202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2368840-9423-5C4B-03BD-7BEA2BE59940}"/>
              </a:ext>
            </a:extLst>
          </p:cNvPr>
          <p:cNvSpPr txBox="1"/>
          <p:nvPr/>
        </p:nvSpPr>
        <p:spPr>
          <a:xfrm>
            <a:off x="6161668" y="2210930"/>
            <a:ext cx="3080345" cy="18867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es-ES" sz="100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HelveticaNeueLT Pro 45 Lt" panose="020B0403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171450" indent="-1714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NeueLT Pro 45 Lt" panose="020B0403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The list cannot be saved</a:t>
            </a:r>
          </a:p>
          <a:p>
            <a:pPr marL="171450" indent="-1714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NeueLT Pro 45 Lt" panose="020B0403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The list cannot be open</a:t>
            </a:r>
          </a:p>
          <a:p>
            <a:pPr marL="171450" indent="-1714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NeueLT Pro 45 Lt" panose="020B0403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The list cannot be update</a:t>
            </a:r>
          </a:p>
          <a:p>
            <a:pPr marL="171450" indent="-1714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NeueLT Pro 45 Lt" panose="020B0403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The list cannot be update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1000" dirty="0">
              <a:solidFill>
                <a:schemeClr val="tx1">
                  <a:lumMod val="65000"/>
                  <a:lumOff val="35000"/>
                </a:schemeClr>
              </a:solidFill>
              <a:latin typeface="HelveticaNeueLT Pro 45 Lt" panose="020B0403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1000" dirty="0">
              <a:solidFill>
                <a:schemeClr val="tx1">
                  <a:lumMod val="65000"/>
                  <a:lumOff val="35000"/>
                </a:schemeClr>
              </a:solidFill>
              <a:latin typeface="HelveticaNeueLT Pro 45 Lt" panose="020B0403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631663B-4587-C13F-9C27-0D39A8B26E43}"/>
              </a:ext>
            </a:extLst>
          </p:cNvPr>
          <p:cNvSpPr txBox="1"/>
          <p:nvPr/>
        </p:nvSpPr>
        <p:spPr>
          <a:xfrm>
            <a:off x="6161668" y="3873331"/>
            <a:ext cx="2348734" cy="67954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indent="-1714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endParaRPr lang="es-ES" sz="120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HelveticaNeueLT Pro 45 Lt" panose="020B0403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171450" indent="-1714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NeueLT Pro 45 Lt" panose="020B0403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Tested for different screen sizes with Chrome development tools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B0791F4-7630-5771-DAE8-ACF133835E30}"/>
              </a:ext>
            </a:extLst>
          </p:cNvPr>
          <p:cNvSpPr/>
          <p:nvPr/>
        </p:nvSpPr>
        <p:spPr>
          <a:xfrm>
            <a:off x="6161668" y="3733567"/>
            <a:ext cx="1768333" cy="279529"/>
          </a:xfrm>
          <a:prstGeom prst="rect">
            <a:avLst/>
          </a:prstGeom>
          <a:solidFill>
            <a:srgbClr val="80C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>
                <a:latin typeface="HelveticaNeueLT Pro 45 Lt" panose="020B0403020202020204" pitchFamily="34" charset="0"/>
              </a:rPr>
              <a:t>Responsive </a:t>
            </a:r>
            <a:r>
              <a:rPr lang="es-ES" sz="1200" dirty="0" err="1">
                <a:latin typeface="HelveticaNeueLT Pro 45 Lt" panose="020B0403020202020204" pitchFamily="34" charset="0"/>
              </a:rPr>
              <a:t>Design</a:t>
            </a:r>
            <a:endParaRPr lang="en-US" sz="1200" dirty="0">
              <a:latin typeface="HelveticaNeueLT Pro 45 Lt" panose="020B0403020202020204" pitchFamily="34" charset="0"/>
            </a:endParaRP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03E19777-F21A-CD73-950D-DE091CCD033E}"/>
              </a:ext>
            </a:extLst>
          </p:cNvPr>
          <p:cNvSpPr txBox="1">
            <a:spLocks/>
          </p:cNvSpPr>
          <p:nvPr/>
        </p:nvSpPr>
        <p:spPr>
          <a:xfrm>
            <a:off x="973434" y="101514"/>
            <a:ext cx="3108692" cy="573175"/>
          </a:xfrm>
          <a:prstGeom prst="rect">
            <a:avLst/>
          </a:prstGeom>
        </p:spPr>
        <p:txBody>
          <a:bodyPr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微软雅黑" pitchFamily="34" charset="-122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algn="l">
              <a:lnSpc>
                <a:spcPts val="3200"/>
              </a:lnSpc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HelveticaNeueLT Pro 45 Lt" panose="020B0403020202020204" pitchFamily="34" charset="0"/>
              </a:rPr>
              <a:t>Test Cases</a:t>
            </a:r>
          </a:p>
        </p:txBody>
      </p:sp>
      <p:sp>
        <p:nvSpPr>
          <p:cNvPr id="6" name="Diamond 32">
            <a:extLst>
              <a:ext uri="{FF2B5EF4-FFF2-40B4-BE49-F238E27FC236}">
                <a16:creationId xmlns:a16="http://schemas.microsoft.com/office/drawing/2014/main" id="{922F96B0-C477-4578-7369-14F4F8AB12FF}"/>
              </a:ext>
            </a:extLst>
          </p:cNvPr>
          <p:cNvSpPr/>
          <p:nvPr/>
        </p:nvSpPr>
        <p:spPr>
          <a:xfrm>
            <a:off x="450392" y="68288"/>
            <a:ext cx="584695" cy="584695"/>
          </a:xfrm>
          <a:prstGeom prst="diamond">
            <a:avLst/>
          </a:prstGeom>
          <a:solidFill>
            <a:srgbClr val="80C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cs typeface="+mn-ea"/>
                <a:sym typeface="+mn-lt"/>
              </a:rPr>
              <a:t>06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4E3AFE-10AD-E072-5B4F-9E9C57F35A0C}"/>
              </a:ext>
            </a:extLst>
          </p:cNvPr>
          <p:cNvSpPr/>
          <p:nvPr/>
        </p:nvSpPr>
        <p:spPr>
          <a:xfrm>
            <a:off x="2982333" y="1085593"/>
            <a:ext cx="1408540" cy="279529"/>
          </a:xfrm>
          <a:prstGeom prst="rect">
            <a:avLst/>
          </a:prstGeom>
          <a:solidFill>
            <a:srgbClr val="80C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 err="1">
                <a:latin typeface="HelveticaNeueLT Pro 45 Lt" panose="020B0403020202020204" pitchFamily="34" charset="0"/>
              </a:rPr>
              <a:t>Removing</a:t>
            </a:r>
            <a:r>
              <a:rPr lang="es-ES" sz="1200" dirty="0">
                <a:latin typeface="HelveticaNeueLT Pro 45 Lt" panose="020B0403020202020204" pitchFamily="34" charset="0"/>
              </a:rPr>
              <a:t>  a </a:t>
            </a:r>
            <a:r>
              <a:rPr lang="es-ES" sz="1200" dirty="0" err="1">
                <a:latin typeface="HelveticaNeueLT Pro 45 Lt" panose="020B0403020202020204" pitchFamily="34" charset="0"/>
              </a:rPr>
              <a:t>list</a:t>
            </a:r>
            <a:endParaRPr lang="en-US" sz="1200" dirty="0">
              <a:latin typeface="HelveticaNeueLT Pro 45 Lt" panose="020B0403020202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E150844-A461-BC56-973F-88BCEDAA6700}"/>
              </a:ext>
            </a:extLst>
          </p:cNvPr>
          <p:cNvSpPr/>
          <p:nvPr/>
        </p:nvSpPr>
        <p:spPr>
          <a:xfrm>
            <a:off x="2982333" y="2532072"/>
            <a:ext cx="1408540" cy="279529"/>
          </a:xfrm>
          <a:prstGeom prst="rect">
            <a:avLst/>
          </a:prstGeom>
          <a:solidFill>
            <a:srgbClr val="80C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 err="1">
                <a:latin typeface="HelveticaNeueLT Pro 45 Lt" panose="020B0403020202020204" pitchFamily="34" charset="0"/>
              </a:rPr>
              <a:t>Opening</a:t>
            </a:r>
            <a:r>
              <a:rPr lang="es-ES" sz="1200" dirty="0">
                <a:latin typeface="HelveticaNeueLT Pro 45 Lt" panose="020B0403020202020204" pitchFamily="34" charset="0"/>
              </a:rPr>
              <a:t> </a:t>
            </a:r>
            <a:r>
              <a:rPr lang="es-ES" sz="1200" dirty="0" err="1">
                <a:latin typeface="HelveticaNeueLT Pro 45 Lt" panose="020B0403020202020204" pitchFamily="34" charset="0"/>
              </a:rPr>
              <a:t>the</a:t>
            </a:r>
            <a:r>
              <a:rPr lang="es-ES" sz="1200" dirty="0">
                <a:latin typeface="HelveticaNeueLT Pro 45 Lt" panose="020B0403020202020204" pitchFamily="34" charset="0"/>
              </a:rPr>
              <a:t> </a:t>
            </a:r>
            <a:r>
              <a:rPr lang="es-ES" sz="1200" dirty="0" err="1">
                <a:latin typeface="HelveticaNeueLT Pro 45 Lt" panose="020B0403020202020204" pitchFamily="34" charset="0"/>
              </a:rPr>
              <a:t>lists</a:t>
            </a:r>
            <a:endParaRPr lang="en-US" sz="1200" dirty="0">
              <a:latin typeface="HelveticaNeueLT Pro 45 Lt" panose="020B04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2901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A99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4C0F2CC3-A88C-5959-95B4-EC5863658D2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C74F05-23AA-411D-84E9-2CD954405541}" type="slidenum">
              <a:rPr lang="es-AR" smtClean="0"/>
              <a:t>8</a:t>
            </a:fld>
            <a:endParaRPr lang="es-AR" dirty="0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996D88FE-0F8C-73E4-46B4-904B742222D6}"/>
              </a:ext>
            </a:extLst>
          </p:cNvPr>
          <p:cNvSpPr txBox="1">
            <a:spLocks/>
          </p:cNvSpPr>
          <p:nvPr/>
        </p:nvSpPr>
        <p:spPr>
          <a:xfrm>
            <a:off x="973434" y="101514"/>
            <a:ext cx="5686798" cy="573175"/>
          </a:xfrm>
          <a:prstGeom prst="rect">
            <a:avLst/>
          </a:prstGeom>
        </p:spPr>
        <p:txBody>
          <a:bodyPr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微软雅黑" pitchFamily="34" charset="-122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algn="l">
              <a:lnSpc>
                <a:spcPts val="3200"/>
              </a:lnSpc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HelveticaNeueLT Pro 45 Lt" panose="020B0403020202020204" pitchFamily="34" charset="0"/>
              </a:rPr>
              <a:t>Differences with the conception phase</a:t>
            </a:r>
          </a:p>
        </p:txBody>
      </p:sp>
      <p:sp>
        <p:nvSpPr>
          <p:cNvPr id="7" name="Diamond 32">
            <a:extLst>
              <a:ext uri="{FF2B5EF4-FFF2-40B4-BE49-F238E27FC236}">
                <a16:creationId xmlns:a16="http://schemas.microsoft.com/office/drawing/2014/main" id="{B2FEC265-8C7F-A495-74A6-19533D2BF0B9}"/>
              </a:ext>
            </a:extLst>
          </p:cNvPr>
          <p:cNvSpPr/>
          <p:nvPr/>
        </p:nvSpPr>
        <p:spPr>
          <a:xfrm>
            <a:off x="450392" y="68288"/>
            <a:ext cx="584695" cy="584695"/>
          </a:xfrm>
          <a:prstGeom prst="diamond">
            <a:avLst/>
          </a:prstGeom>
          <a:solidFill>
            <a:srgbClr val="1F68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cs typeface="+mn-ea"/>
                <a:sym typeface="+mn-lt"/>
              </a:rPr>
              <a:t>07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D018E63-5844-757E-80C1-D7B3B4C82A50}"/>
              </a:ext>
            </a:extLst>
          </p:cNvPr>
          <p:cNvSpPr txBox="1"/>
          <p:nvPr/>
        </p:nvSpPr>
        <p:spPr>
          <a:xfrm>
            <a:off x="450392" y="748096"/>
            <a:ext cx="8136904" cy="6730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1"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NeueLT Pro 45 Lt" panose="020B0403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No substantial CHANGES were made with respect to the conception phase, but specifications and technologies that were not taken into account had to be DEVELOPED/ADDED in order to achieve the required functionalities: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138DDD9-A61F-960E-CF10-D6528215EFDC}"/>
              </a:ext>
            </a:extLst>
          </p:cNvPr>
          <p:cNvSpPr txBox="1"/>
          <p:nvPr/>
        </p:nvSpPr>
        <p:spPr>
          <a:xfrm>
            <a:off x="395536" y="1489889"/>
            <a:ext cx="8352928" cy="44891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28650" lvl="1" indent="-1714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NeueLT Pro 45 Lt" panose="020B0403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Use of </a:t>
            </a:r>
            <a:r>
              <a:rPr lang="en-US" sz="1400" dirty="0">
                <a:solidFill>
                  <a:srgbClr val="80CEFF"/>
                </a:solidFill>
                <a:latin typeface="HelveticaNeueLT Pro 45 Lt" panose="020B0403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React Router 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NeueLT Pro 45 Lt" panose="020B0403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HelveticaNeueLT Pro 45 Lt" panose="020B0403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 manage the different pages of the application.</a:t>
            </a:r>
          </a:p>
          <a:p>
            <a:pPr marL="628650" lvl="1" indent="-1714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s-E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elveticaNeueLT Pro 45 Lt" panose="020B0403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Merge</a:t>
            </a:r>
            <a:r>
              <a:rPr lang="es-E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NeueLT Pro 45 Lt" panose="020B0403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elveticaNeueLT Pro 45 Lt" panose="020B0403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of</a:t>
            </a:r>
            <a:r>
              <a:rPr lang="es-E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NeueLT Pro 45 Lt" panose="020B0403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elveticaNeueLT Pro 45 Lt" panose="020B0403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the</a:t>
            </a:r>
            <a:r>
              <a:rPr lang="es-E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NeueLT Pro 45 Lt" panose="020B0403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HelveticaNeueLT Pro 45 Lt" panose="020B0403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functions</a:t>
            </a:r>
            <a:r>
              <a:rPr lang="es-ES" sz="1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HelveticaNeueLT Pro 45 Lt" panose="020B0403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HelveticaNeueLT Pro 45 Lt" panose="020B0403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createList</a:t>
            </a:r>
            <a:r>
              <a:rPr lang="es-ES" sz="1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HelveticaNeueLT Pro 45 Lt" panose="020B0403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y </a:t>
            </a:r>
            <a:r>
              <a:rPr lang="es-ES" sz="140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HelveticaNeueLT Pro 45 Lt" panose="020B0403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updateList</a:t>
            </a:r>
            <a:r>
              <a:rPr lang="es-ES" sz="1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HelveticaNeueLT Pro 45 Lt" panose="020B0403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HelveticaNeueLT Pro 45 Lt" panose="020B0403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into</a:t>
            </a:r>
            <a:r>
              <a:rPr lang="es-ES" sz="1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HelveticaNeueLT Pro 45 Lt" panose="020B0403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80CEFF"/>
                </a:solidFill>
                <a:latin typeface="HelveticaNeueLT Pro 55 Roman" panose="020B0604020202020204" pitchFamily="34" charset="0"/>
              </a:rPr>
              <a:t>createOrUpdateList</a:t>
            </a:r>
            <a:r>
              <a:rPr lang="en-US" sz="1400" dirty="0">
                <a:solidFill>
                  <a:srgbClr val="80CEFF"/>
                </a:solidFill>
                <a:latin typeface="HelveticaNeueLT Pro 55 Roman" panose="020B0604020202020204" pitchFamily="34" charset="0"/>
              </a:rPr>
              <a:t> 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NeueLT Pro 45 Lt" panose="020B0403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to shorten/simplify development.</a:t>
            </a:r>
          </a:p>
          <a:p>
            <a:pPr marL="628650" lvl="1" indent="-1714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NeueLT Pro 45 Lt" panose="020B0403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Added the </a:t>
            </a:r>
            <a:r>
              <a:rPr lang="en-US" sz="1400" dirty="0" err="1">
                <a:solidFill>
                  <a:srgbClr val="80CEFF"/>
                </a:solidFill>
                <a:latin typeface="HelveticaNeueLT Pro 55 Roman" panose="020B0604020202020204" pitchFamily="34" charset="0"/>
              </a:rPr>
              <a:t>clearList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NeueLT Pro 45 Lt" panose="020B0403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function that clears the list, to leave the </a:t>
            </a:r>
            <a:r>
              <a:rPr 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elveticaNeueLT Pro 45 Lt" panose="020B0403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removeList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NeueLT Pro 45 Lt" panose="020B0403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function to the scenario where the list is stored in the database.</a:t>
            </a:r>
          </a:p>
          <a:p>
            <a:pPr marL="628650" lvl="1" indent="-1714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NeueLT Pro 45 Lt" panose="020B0403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Taking into account the </a:t>
            </a:r>
            <a:r>
              <a:rPr lang="en-US" sz="1400" dirty="0">
                <a:solidFill>
                  <a:srgbClr val="80CEFF"/>
                </a:solidFill>
                <a:latin typeface="HelveticaNeueLT Pro 55 Roman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</a:t>
            </a:r>
            <a:r>
              <a:rPr lang="en-US" sz="1400" dirty="0">
                <a:solidFill>
                  <a:srgbClr val="80CEFF"/>
                </a:solidFill>
                <a:latin typeface="HelveticaNeueLT Pro 55 Roman" panose="020B0604020202020204" pitchFamily="34" charset="0"/>
              </a:rPr>
              <a:t>est Cases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NeueLT Pro 45 Lt" panose="020B0403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functions that had not been taken into account were added to achieve, for example:</a:t>
            </a:r>
          </a:p>
          <a:p>
            <a:pPr marL="1543050" lvl="3" indent="-171450">
              <a:lnSpc>
                <a:spcPct val="107000"/>
              </a:lnSpc>
              <a:spcAft>
                <a:spcPts val="800"/>
              </a:spcAft>
              <a:buClr>
                <a:srgbClr val="80CEFF"/>
              </a:buClr>
              <a:buSzPct val="110000"/>
              <a:buFont typeface="Courier New" panose="02070309020205020404" pitchFamily="49" charset="0"/>
              <a:buChar char="o"/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NeueLT Pro 45 Lt" panose="020B0403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Not allowing name changes in the list once it was saved.</a:t>
            </a:r>
          </a:p>
          <a:p>
            <a:pPr marL="1543050" lvl="3" indent="-171450">
              <a:lnSpc>
                <a:spcPct val="107000"/>
              </a:lnSpc>
              <a:spcAft>
                <a:spcPts val="800"/>
              </a:spcAft>
              <a:buClr>
                <a:srgbClr val="80CEFF"/>
              </a:buClr>
              <a:buSzPct val="110000"/>
              <a:buFont typeface="Courier New" panose="02070309020205020404" pitchFamily="49" charset="0"/>
              <a:buChar char="o"/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NeueLT Pro 45 Lt" panose="020B0403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Clean the input of the form once the item had been entered into the list.</a:t>
            </a:r>
          </a:p>
          <a:p>
            <a:pPr marL="1543050" lvl="3" indent="-171450">
              <a:lnSpc>
                <a:spcPct val="107000"/>
              </a:lnSpc>
              <a:spcAft>
                <a:spcPts val="800"/>
              </a:spcAft>
              <a:buClr>
                <a:srgbClr val="80CEFF"/>
              </a:buClr>
              <a:buSzPct val="110000"/>
              <a:buFont typeface="Courier New" panose="02070309020205020404" pitchFamily="49" charset="0"/>
              <a:buChar char="o"/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NeueLT Pro 45 Lt" panose="020B0403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Prevent "form reloading" with each item added.</a:t>
            </a:r>
          </a:p>
          <a:p>
            <a:pPr marL="1543050" lvl="3" indent="-171450">
              <a:lnSpc>
                <a:spcPct val="107000"/>
              </a:lnSpc>
              <a:spcAft>
                <a:spcPts val="800"/>
              </a:spcAft>
              <a:buClr>
                <a:srgbClr val="80CEFF"/>
              </a:buClr>
              <a:buSzPct val="110000"/>
              <a:buFont typeface="Courier New" panose="02070309020205020404" pitchFamily="49" charset="0"/>
              <a:buChar char="o"/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NeueLT Pro 45 Lt" panose="020B0403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Function that gives unique ids to the items in case they are not added when opened from the database.</a:t>
            </a:r>
          </a:p>
          <a:p>
            <a:pPr marL="628650" lvl="1" indent="-1714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  <a:latin typeface="HelveticaNeueLT Pro 45 Lt" panose="020B0403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628650" lvl="1" indent="-1714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  <a:latin typeface="HelveticaNeueLT Pro 45 Lt" panose="020B0403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628650" lvl="1" indent="-1714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  <a:latin typeface="HelveticaNeueLT Pro 45 Lt" panose="020B0403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7648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A99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4C0F2CC3-A88C-5959-95B4-EC5863658D2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C74F05-23AA-411D-84E9-2CD954405541}" type="slidenum">
              <a:rPr lang="es-AR" smtClean="0"/>
              <a:t>9</a:t>
            </a:fld>
            <a:endParaRPr lang="es-A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23C1BF-E4A7-D236-FF0F-22AB2A8D95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93" r="13433" b="36259"/>
          <a:stretch/>
        </p:blipFill>
        <p:spPr>
          <a:xfrm>
            <a:off x="410083" y="1044140"/>
            <a:ext cx="2288879" cy="1239578"/>
          </a:xfrm>
          <a:prstGeom prst="rect">
            <a:avLst/>
          </a:prstGeom>
          <a:ln w="9525">
            <a:solidFill>
              <a:srgbClr val="80CE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6485F5D-095C-2A91-C159-714565BB834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6198"/>
          <a:stretch/>
        </p:blipFill>
        <p:spPr>
          <a:xfrm>
            <a:off x="2805527" y="1049189"/>
            <a:ext cx="1583436" cy="1227340"/>
          </a:xfrm>
          <a:prstGeom prst="rect">
            <a:avLst/>
          </a:prstGeom>
          <a:ln>
            <a:solidFill>
              <a:srgbClr val="80CEFF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B98B0A-0589-8721-551F-5CE538C4B19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/>
          <a:stretch/>
        </p:blipFill>
        <p:spPr>
          <a:xfrm>
            <a:off x="4479045" y="1044140"/>
            <a:ext cx="1947089" cy="1227340"/>
          </a:xfrm>
          <a:prstGeom prst="rect">
            <a:avLst/>
          </a:prstGeom>
          <a:ln>
            <a:solidFill>
              <a:srgbClr val="80CEFF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D222114-95C4-D0E4-F4EA-DAB660C4C2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1254" y="1029115"/>
            <a:ext cx="2043194" cy="1240704"/>
          </a:xfrm>
          <a:prstGeom prst="rect">
            <a:avLst/>
          </a:prstGeom>
          <a:ln>
            <a:solidFill>
              <a:srgbClr val="80CEFF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9BB0C7C-BEED-C30A-F5D0-311F64F663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2745" y="2953391"/>
            <a:ext cx="2164365" cy="1077315"/>
          </a:xfrm>
          <a:prstGeom prst="rect">
            <a:avLst/>
          </a:prstGeom>
          <a:ln>
            <a:solidFill>
              <a:srgbClr val="80CEFF"/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0C72A71-1A32-8DCE-8BE8-847C831C026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9109"/>
          <a:stretch/>
        </p:blipFill>
        <p:spPr>
          <a:xfrm>
            <a:off x="4313696" y="2953391"/>
            <a:ext cx="2057400" cy="1227340"/>
          </a:xfrm>
          <a:prstGeom prst="rect">
            <a:avLst/>
          </a:prstGeom>
          <a:ln>
            <a:solidFill>
              <a:srgbClr val="80CEFF"/>
            </a:solidFill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3E14CFA-90BD-9656-6DC0-9DC1E4C84F70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33423"/>
          <a:stretch/>
        </p:blipFill>
        <p:spPr>
          <a:xfrm>
            <a:off x="6495490" y="2953391"/>
            <a:ext cx="2180966" cy="1562575"/>
          </a:xfrm>
          <a:prstGeom prst="rect">
            <a:avLst/>
          </a:prstGeom>
          <a:ln>
            <a:solidFill>
              <a:srgbClr val="80CEFF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E8F766D-FF96-2D45-AE75-F64F465D48B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26448"/>
          <a:stretch/>
        </p:blipFill>
        <p:spPr>
          <a:xfrm>
            <a:off x="2682653" y="2960003"/>
            <a:ext cx="1537027" cy="1658491"/>
          </a:xfrm>
          <a:prstGeom prst="rect">
            <a:avLst/>
          </a:prstGeom>
          <a:ln>
            <a:solidFill>
              <a:srgbClr val="80CEFF"/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807009B-148C-5D87-2534-9037D74DD33B}"/>
              </a:ext>
            </a:extLst>
          </p:cNvPr>
          <p:cNvSpPr txBox="1"/>
          <p:nvPr/>
        </p:nvSpPr>
        <p:spPr>
          <a:xfrm>
            <a:off x="1403648" y="810347"/>
            <a:ext cx="432048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s-ES" sz="1200" dirty="0">
                <a:solidFill>
                  <a:schemeClr val="bg1">
                    <a:lumMod val="50000"/>
                  </a:schemeClr>
                </a:solidFill>
                <a:latin typeface="HelveticaNeueLT Pro 45 Lt" panose="020B0403020202020204" pitchFamily="34" charset="0"/>
                <a:ea typeface="微软雅黑" pitchFamily="34" charset="-122"/>
              </a:rPr>
              <a:t>Home</a:t>
            </a:r>
            <a:endParaRPr lang="en-US" sz="1200" dirty="0">
              <a:solidFill>
                <a:schemeClr val="bg1">
                  <a:lumMod val="50000"/>
                </a:schemeClr>
              </a:solidFill>
              <a:latin typeface="HelveticaNeueLT Pro 45 Lt" panose="020B0403020202020204" pitchFamily="34" charset="0"/>
              <a:ea typeface="微软雅黑" pitchFamily="34" charset="-122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39F0ED-4B6E-4929-3573-7290623EBE83}"/>
              </a:ext>
            </a:extLst>
          </p:cNvPr>
          <p:cNvSpPr txBox="1"/>
          <p:nvPr/>
        </p:nvSpPr>
        <p:spPr>
          <a:xfrm>
            <a:off x="4955164" y="663790"/>
            <a:ext cx="123185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s-ES" sz="1200" dirty="0">
                <a:solidFill>
                  <a:schemeClr val="bg1">
                    <a:lumMod val="50000"/>
                  </a:schemeClr>
                </a:solidFill>
                <a:latin typeface="HelveticaNeueLT Pro 45 Lt" panose="020B0403020202020204" pitchFamily="34" charset="0"/>
                <a:ea typeface="微软雅黑" pitchFamily="34" charset="-122"/>
              </a:rPr>
              <a:t>After clicking “CREATE LIST</a:t>
            </a:r>
            <a:r>
              <a:rPr lang="es-ES" sz="1050" dirty="0">
                <a:solidFill>
                  <a:schemeClr val="bg1">
                    <a:lumMod val="50000"/>
                  </a:schemeClr>
                </a:solidFill>
                <a:latin typeface="HelveticaNeueLT Pro 45 Lt" panose="020B0403020202020204" pitchFamily="34" charset="0"/>
                <a:ea typeface="微软雅黑" pitchFamily="34" charset="-122"/>
              </a:rPr>
              <a:t>”</a:t>
            </a:r>
            <a:endParaRPr lang="en-US" sz="1050" dirty="0">
              <a:solidFill>
                <a:schemeClr val="bg1">
                  <a:lumMod val="50000"/>
                </a:schemeClr>
              </a:solidFill>
              <a:latin typeface="HelveticaNeueLT Pro 45 Lt" panose="020B0403020202020204" pitchFamily="34" charset="0"/>
              <a:ea typeface="微软雅黑" pitchFamily="34" charset="-122"/>
            </a:endParaRP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0C845BC7-3AE7-AE19-D4B5-23B4419FD628}"/>
              </a:ext>
            </a:extLst>
          </p:cNvPr>
          <p:cNvSpPr txBox="1">
            <a:spLocks/>
          </p:cNvSpPr>
          <p:nvPr/>
        </p:nvSpPr>
        <p:spPr>
          <a:xfrm>
            <a:off x="973434" y="101514"/>
            <a:ext cx="4894710" cy="573175"/>
          </a:xfrm>
          <a:prstGeom prst="rect">
            <a:avLst/>
          </a:prstGeom>
        </p:spPr>
        <p:txBody>
          <a:bodyPr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微软雅黑" pitchFamily="34" charset="-122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algn="l"/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Screenshots of the application</a:t>
            </a:r>
          </a:p>
        </p:txBody>
      </p:sp>
      <p:sp>
        <p:nvSpPr>
          <p:cNvPr id="13" name="Diamond 32">
            <a:extLst>
              <a:ext uri="{FF2B5EF4-FFF2-40B4-BE49-F238E27FC236}">
                <a16:creationId xmlns:a16="http://schemas.microsoft.com/office/drawing/2014/main" id="{5FE0DBDD-AC43-C89B-59A3-E8D8C210D97A}"/>
              </a:ext>
            </a:extLst>
          </p:cNvPr>
          <p:cNvSpPr/>
          <p:nvPr/>
        </p:nvSpPr>
        <p:spPr>
          <a:xfrm>
            <a:off x="450392" y="68288"/>
            <a:ext cx="584695" cy="584695"/>
          </a:xfrm>
          <a:prstGeom prst="diamond">
            <a:avLst/>
          </a:prstGeom>
          <a:solidFill>
            <a:srgbClr val="80C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cs typeface="+mn-ea"/>
                <a:sym typeface="+mn-lt"/>
              </a:rPr>
              <a:t>08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2207D5B-DE71-ABF9-7159-5D4ADFE9052A}"/>
              </a:ext>
            </a:extLst>
          </p:cNvPr>
          <p:cNvSpPr txBox="1"/>
          <p:nvPr/>
        </p:nvSpPr>
        <p:spPr>
          <a:xfrm>
            <a:off x="2987824" y="636410"/>
            <a:ext cx="123185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s-ES" sz="1200" dirty="0">
                <a:solidFill>
                  <a:schemeClr val="bg1">
                    <a:lumMod val="50000"/>
                  </a:schemeClr>
                </a:solidFill>
                <a:latin typeface="HelveticaNeueLT Pro 45 Lt" panose="020B0403020202020204" pitchFamily="34" charset="0"/>
                <a:ea typeface="微软雅黑" pitchFamily="34" charset="-122"/>
              </a:rPr>
              <a:t>Home </a:t>
            </a:r>
            <a:r>
              <a:rPr lang="es-ES" sz="1200" dirty="0" err="1">
                <a:solidFill>
                  <a:schemeClr val="bg1">
                    <a:lumMod val="50000"/>
                  </a:schemeClr>
                </a:solidFill>
                <a:latin typeface="HelveticaNeueLT Pro 45 Lt" panose="020B0403020202020204" pitchFamily="34" charset="0"/>
                <a:ea typeface="微软雅黑" pitchFamily="34" charset="-122"/>
              </a:rPr>
              <a:t>for</a:t>
            </a:r>
            <a:r>
              <a:rPr lang="es-ES" sz="1200" dirty="0">
                <a:solidFill>
                  <a:schemeClr val="bg1">
                    <a:lumMod val="50000"/>
                  </a:schemeClr>
                </a:solidFill>
                <a:latin typeface="HelveticaNeueLT Pro 45 Lt" panose="020B0403020202020204" pitchFamily="34" charset="0"/>
                <a:ea typeface="微软雅黑" pitchFamily="34" charset="-122"/>
              </a:rPr>
              <a:t> </a:t>
            </a:r>
            <a:r>
              <a:rPr lang="es-ES" sz="1200" dirty="0" err="1">
                <a:solidFill>
                  <a:schemeClr val="bg1">
                    <a:lumMod val="50000"/>
                  </a:schemeClr>
                </a:solidFill>
                <a:latin typeface="HelveticaNeueLT Pro 45 Lt" panose="020B0403020202020204" pitchFamily="34" charset="0"/>
                <a:ea typeface="微软雅黑" pitchFamily="34" charset="-122"/>
              </a:rPr>
              <a:t>smaller</a:t>
            </a:r>
            <a:r>
              <a:rPr lang="es-ES" sz="1200" dirty="0">
                <a:solidFill>
                  <a:schemeClr val="bg1">
                    <a:lumMod val="50000"/>
                  </a:schemeClr>
                </a:solidFill>
                <a:latin typeface="HelveticaNeueLT Pro 45 Lt" panose="020B0403020202020204" pitchFamily="34" charset="0"/>
                <a:ea typeface="微软雅黑" pitchFamily="34" charset="-122"/>
              </a:rPr>
              <a:t> </a:t>
            </a:r>
            <a:r>
              <a:rPr lang="es-ES" sz="1200" dirty="0" err="1">
                <a:solidFill>
                  <a:schemeClr val="bg1">
                    <a:lumMod val="50000"/>
                  </a:schemeClr>
                </a:solidFill>
                <a:latin typeface="HelveticaNeueLT Pro 45 Lt" panose="020B0403020202020204" pitchFamily="34" charset="0"/>
                <a:ea typeface="微软雅黑" pitchFamily="34" charset="-122"/>
              </a:rPr>
              <a:t>screens</a:t>
            </a:r>
            <a:endParaRPr lang="en-US" sz="1200" dirty="0">
              <a:solidFill>
                <a:schemeClr val="bg1">
                  <a:lumMod val="50000"/>
                </a:schemeClr>
              </a:solidFill>
              <a:latin typeface="HelveticaNeueLT Pro 45 Lt" panose="020B0403020202020204" pitchFamily="34" charset="0"/>
              <a:ea typeface="微软雅黑" pitchFamily="34" charset="-122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62B674F-739F-6B65-BF64-12714179C950}"/>
              </a:ext>
            </a:extLst>
          </p:cNvPr>
          <p:cNvSpPr txBox="1"/>
          <p:nvPr/>
        </p:nvSpPr>
        <p:spPr>
          <a:xfrm>
            <a:off x="6567930" y="627534"/>
            <a:ext cx="194708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HelveticaNeueLT Pro 45 Lt" panose="020B0403020202020204" pitchFamily="34" charset="0"/>
                <a:ea typeface="微软雅黑" pitchFamily="34" charset="-122"/>
              </a:rPr>
              <a:t>handling the entry of </a:t>
            </a:r>
          </a:p>
          <a:p>
            <a:pPr algn="ctr"/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HelveticaNeueLT Pro 45 Lt" panose="020B0403020202020204" pitchFamily="34" charset="0"/>
                <a:ea typeface="微软雅黑" pitchFamily="34" charset="-122"/>
              </a:rPr>
              <a:t>items to a list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93B2D9F-B75E-DD68-B81D-B5A029FA066F}"/>
              </a:ext>
            </a:extLst>
          </p:cNvPr>
          <p:cNvSpPr txBox="1"/>
          <p:nvPr/>
        </p:nvSpPr>
        <p:spPr>
          <a:xfrm>
            <a:off x="840846" y="2611653"/>
            <a:ext cx="99485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s-ES" sz="1200" dirty="0">
                <a:solidFill>
                  <a:schemeClr val="bg1">
                    <a:lumMod val="50000"/>
                  </a:schemeClr>
                </a:solidFill>
                <a:latin typeface="HelveticaNeueLT Pro 45 Lt" panose="020B0403020202020204" pitchFamily="34" charset="0"/>
                <a:ea typeface="微软雅黑" pitchFamily="34" charset="-122"/>
              </a:rPr>
              <a:t>After clicking “OPEN  LIST”</a:t>
            </a:r>
            <a:endParaRPr lang="en-US" sz="1200" dirty="0">
              <a:solidFill>
                <a:schemeClr val="bg1">
                  <a:lumMod val="50000"/>
                </a:schemeClr>
              </a:solidFill>
              <a:latin typeface="HelveticaNeueLT Pro 45 Lt" panose="020B0403020202020204" pitchFamily="34" charset="0"/>
              <a:ea typeface="微软雅黑" pitchFamily="34" charset="-122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19F8F8D-B24E-BD00-832A-3D130C174F83}"/>
              </a:ext>
            </a:extLst>
          </p:cNvPr>
          <p:cNvSpPr txBox="1"/>
          <p:nvPr/>
        </p:nvSpPr>
        <p:spPr>
          <a:xfrm>
            <a:off x="2843787" y="2583482"/>
            <a:ext cx="121475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s-ES" sz="1200" dirty="0" err="1">
                <a:solidFill>
                  <a:schemeClr val="bg1">
                    <a:lumMod val="50000"/>
                  </a:schemeClr>
                </a:solidFill>
                <a:latin typeface="HelveticaNeueLT Pro 45 Lt" panose="020B0403020202020204" pitchFamily="34" charset="0"/>
                <a:ea typeface="微软雅黑" pitchFamily="34" charset="-122"/>
              </a:rPr>
              <a:t>Adding</a:t>
            </a:r>
            <a:r>
              <a:rPr lang="es-ES" sz="1200" dirty="0">
                <a:solidFill>
                  <a:schemeClr val="bg1">
                    <a:lumMod val="50000"/>
                  </a:schemeClr>
                </a:solidFill>
                <a:latin typeface="HelveticaNeueLT Pro 45 Lt" panose="020B0403020202020204" pitchFamily="34" charset="0"/>
                <a:ea typeface="微软雅黑" pitchFamily="34" charset="-122"/>
              </a:rPr>
              <a:t> </a:t>
            </a:r>
            <a:r>
              <a:rPr lang="es-ES" sz="1200" dirty="0" err="1">
                <a:solidFill>
                  <a:schemeClr val="bg1">
                    <a:lumMod val="50000"/>
                  </a:schemeClr>
                </a:solidFill>
                <a:latin typeface="HelveticaNeueLT Pro 45 Lt" panose="020B0403020202020204" pitchFamily="34" charset="0"/>
                <a:ea typeface="微软雅黑" pitchFamily="34" charset="-122"/>
              </a:rPr>
              <a:t>Items</a:t>
            </a:r>
            <a:r>
              <a:rPr lang="es-ES" sz="1200" dirty="0">
                <a:solidFill>
                  <a:schemeClr val="bg1">
                    <a:lumMod val="50000"/>
                  </a:schemeClr>
                </a:solidFill>
                <a:latin typeface="HelveticaNeueLT Pro 45 Lt" panose="020B0403020202020204" pitchFamily="34" charset="0"/>
                <a:ea typeface="微软雅黑" pitchFamily="34" charset="-122"/>
              </a:rPr>
              <a:t> in a </a:t>
            </a:r>
            <a:r>
              <a:rPr lang="es-ES" sz="1200" dirty="0" err="1">
                <a:solidFill>
                  <a:schemeClr val="bg1">
                    <a:lumMod val="50000"/>
                  </a:schemeClr>
                </a:solidFill>
                <a:latin typeface="HelveticaNeueLT Pro 45 Lt" panose="020B0403020202020204" pitchFamily="34" charset="0"/>
                <a:ea typeface="微软雅黑" pitchFamily="34" charset="-122"/>
              </a:rPr>
              <a:t>smaller</a:t>
            </a:r>
            <a:r>
              <a:rPr lang="es-ES" sz="1200" dirty="0">
                <a:solidFill>
                  <a:schemeClr val="bg1">
                    <a:lumMod val="50000"/>
                  </a:schemeClr>
                </a:solidFill>
                <a:latin typeface="HelveticaNeueLT Pro 45 Lt" panose="020B0403020202020204" pitchFamily="34" charset="0"/>
                <a:ea typeface="微软雅黑" pitchFamily="34" charset="-122"/>
              </a:rPr>
              <a:t> </a:t>
            </a:r>
            <a:r>
              <a:rPr lang="es-ES" sz="1200" dirty="0" err="1">
                <a:solidFill>
                  <a:schemeClr val="bg1">
                    <a:lumMod val="50000"/>
                  </a:schemeClr>
                </a:solidFill>
                <a:latin typeface="HelveticaNeueLT Pro 45 Lt" panose="020B0403020202020204" pitchFamily="34" charset="0"/>
                <a:ea typeface="微软雅黑" pitchFamily="34" charset="-122"/>
              </a:rPr>
              <a:t>screen</a:t>
            </a:r>
            <a:endParaRPr lang="en-US" sz="1200" dirty="0">
              <a:solidFill>
                <a:schemeClr val="bg1">
                  <a:lumMod val="50000"/>
                </a:schemeClr>
              </a:solidFill>
              <a:latin typeface="HelveticaNeueLT Pro 45 Lt" panose="020B0403020202020204" pitchFamily="34" charset="0"/>
              <a:ea typeface="微软雅黑" pitchFamily="34" charset="-122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57F3317-26CB-4784-0503-7D32AAF054FE}"/>
              </a:ext>
            </a:extLst>
          </p:cNvPr>
          <p:cNvSpPr txBox="1"/>
          <p:nvPr/>
        </p:nvSpPr>
        <p:spPr>
          <a:xfrm>
            <a:off x="4832920" y="2583482"/>
            <a:ext cx="118114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s-ES" sz="1200" dirty="0" err="1">
                <a:solidFill>
                  <a:schemeClr val="bg1">
                    <a:lumMod val="50000"/>
                  </a:schemeClr>
                </a:solidFill>
                <a:latin typeface="HelveticaNeueLT Pro 45 Lt" panose="020B0403020202020204" pitchFamily="34" charset="0"/>
                <a:ea typeface="微软雅黑" pitchFamily="34" charset="-122"/>
              </a:rPr>
              <a:t>Opening</a:t>
            </a:r>
            <a:r>
              <a:rPr lang="es-ES" sz="1200" dirty="0">
                <a:solidFill>
                  <a:schemeClr val="bg1">
                    <a:lumMod val="50000"/>
                  </a:schemeClr>
                </a:solidFill>
                <a:latin typeface="HelveticaNeueLT Pro 45 Lt" panose="020B0403020202020204" pitchFamily="34" charset="0"/>
                <a:ea typeface="微软雅黑" pitchFamily="34" charset="-122"/>
              </a:rPr>
              <a:t> </a:t>
            </a:r>
            <a:r>
              <a:rPr lang="es-ES" sz="1200" dirty="0" err="1">
                <a:solidFill>
                  <a:schemeClr val="bg1">
                    <a:lumMod val="50000"/>
                  </a:schemeClr>
                </a:solidFill>
                <a:latin typeface="HelveticaNeueLT Pro 45 Lt" panose="020B0403020202020204" pitchFamily="34" charset="0"/>
                <a:ea typeface="微软雅黑" pitchFamily="34" charset="-122"/>
              </a:rPr>
              <a:t>the</a:t>
            </a:r>
            <a:r>
              <a:rPr lang="es-ES" sz="1200" dirty="0">
                <a:solidFill>
                  <a:schemeClr val="bg1">
                    <a:lumMod val="50000"/>
                  </a:schemeClr>
                </a:solidFill>
                <a:latin typeface="HelveticaNeueLT Pro 45 Lt" panose="020B0403020202020204" pitchFamily="34" charset="0"/>
                <a:ea typeface="微软雅黑" pitchFamily="34" charset="-122"/>
              </a:rPr>
              <a:t> </a:t>
            </a:r>
            <a:r>
              <a:rPr lang="es-ES" sz="1200" dirty="0" err="1">
                <a:solidFill>
                  <a:schemeClr val="bg1">
                    <a:lumMod val="50000"/>
                  </a:schemeClr>
                </a:solidFill>
                <a:latin typeface="HelveticaNeueLT Pro 45 Lt" panose="020B0403020202020204" pitchFamily="34" charset="0"/>
                <a:ea typeface="微软雅黑" pitchFamily="34" charset="-122"/>
              </a:rPr>
              <a:t>list</a:t>
            </a:r>
            <a:endParaRPr lang="es-ES" sz="1200" dirty="0">
              <a:solidFill>
                <a:schemeClr val="bg1">
                  <a:lumMod val="50000"/>
                </a:schemeClr>
              </a:solidFill>
              <a:latin typeface="HelveticaNeueLT Pro 45 Lt" panose="020B0403020202020204" pitchFamily="34" charset="0"/>
              <a:ea typeface="微软雅黑" pitchFamily="34" charset="-122"/>
            </a:endParaRPr>
          </a:p>
          <a:p>
            <a:pPr algn="ctr"/>
            <a:r>
              <a:rPr lang="es-ES" sz="1200" dirty="0" err="1">
                <a:solidFill>
                  <a:schemeClr val="bg1">
                    <a:lumMod val="50000"/>
                  </a:schemeClr>
                </a:solidFill>
                <a:latin typeface="HelveticaNeueLT Pro 45 Lt" panose="020B0403020202020204" pitchFamily="34" charset="0"/>
                <a:ea typeface="微软雅黑" pitchFamily="34" charset="-122"/>
              </a:rPr>
              <a:t>by</a:t>
            </a:r>
            <a:r>
              <a:rPr lang="es-ES" sz="1200" dirty="0">
                <a:solidFill>
                  <a:schemeClr val="bg1">
                    <a:lumMod val="50000"/>
                  </a:schemeClr>
                </a:solidFill>
                <a:latin typeface="HelveticaNeueLT Pro 45 Lt" panose="020B0403020202020204" pitchFamily="34" charset="0"/>
                <a:ea typeface="微软雅黑" pitchFamily="34" charset="-122"/>
              </a:rPr>
              <a:t> </a:t>
            </a:r>
            <a:r>
              <a:rPr lang="es-ES" sz="1200" dirty="0" err="1">
                <a:solidFill>
                  <a:schemeClr val="bg1">
                    <a:lumMod val="50000"/>
                  </a:schemeClr>
                </a:solidFill>
                <a:latin typeface="HelveticaNeueLT Pro 45 Lt" panose="020B0403020202020204" pitchFamily="34" charset="0"/>
                <a:ea typeface="微软雅黑" pitchFamily="34" charset="-122"/>
              </a:rPr>
              <a:t>name</a:t>
            </a:r>
            <a:endParaRPr lang="en-US" sz="1200" dirty="0">
              <a:solidFill>
                <a:schemeClr val="bg1">
                  <a:lumMod val="50000"/>
                </a:schemeClr>
              </a:solidFill>
              <a:latin typeface="HelveticaNeueLT Pro 45 Lt" panose="020B0403020202020204" pitchFamily="34" charset="0"/>
              <a:ea typeface="微软雅黑" pitchFamily="34" charset="-122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AAF657C-232D-981B-C8E4-E9024B9C308B}"/>
              </a:ext>
            </a:extLst>
          </p:cNvPr>
          <p:cNvSpPr txBox="1"/>
          <p:nvPr/>
        </p:nvSpPr>
        <p:spPr>
          <a:xfrm>
            <a:off x="7085426" y="2591542"/>
            <a:ext cx="108697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s-ES" sz="1200" dirty="0" err="1">
                <a:solidFill>
                  <a:schemeClr val="bg1">
                    <a:lumMod val="50000"/>
                  </a:schemeClr>
                </a:solidFill>
                <a:latin typeface="HelveticaNeueLT Pro 45 Lt" panose="020B0403020202020204" pitchFamily="34" charset="0"/>
                <a:ea typeface="微软雅黑" pitchFamily="34" charset="-122"/>
              </a:rPr>
              <a:t>Database</a:t>
            </a:r>
            <a:endParaRPr lang="es-ES" sz="1200" dirty="0">
              <a:solidFill>
                <a:schemeClr val="bg1">
                  <a:lumMod val="50000"/>
                </a:schemeClr>
              </a:solidFill>
              <a:latin typeface="HelveticaNeueLT Pro 45 Lt" panose="020B0403020202020204" pitchFamily="34" charset="0"/>
              <a:ea typeface="微软雅黑" pitchFamily="34" charset="-122"/>
            </a:endParaRPr>
          </a:p>
          <a:p>
            <a:pPr algn="ctr"/>
            <a:r>
              <a:rPr lang="es-ES" sz="1200" dirty="0" err="1">
                <a:solidFill>
                  <a:schemeClr val="bg1">
                    <a:lumMod val="50000"/>
                  </a:schemeClr>
                </a:solidFill>
                <a:latin typeface="HelveticaNeueLT Pro 45 Lt" panose="020B0403020202020204" pitchFamily="34" charset="0"/>
                <a:ea typeface="微软雅黑" pitchFamily="34" charset="-122"/>
              </a:rPr>
              <a:t>mongoDB</a:t>
            </a:r>
            <a:endParaRPr lang="en-US" sz="1200" dirty="0">
              <a:solidFill>
                <a:schemeClr val="bg1">
                  <a:lumMod val="50000"/>
                </a:schemeClr>
              </a:solidFill>
              <a:latin typeface="HelveticaNeueLT Pro 45 Lt" panose="020B0403020202020204" pitchFamily="34" charset="0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47676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2" val="9bf32b21c57e606988ab10ec694d2e32676a8b"/>
  <p:tag name="ISPRING_PRESENTATION_TITLE" val="PowerPoint 演示文稿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g"/></Relationships>
</file>

<file path=ppt/theme/theme1.xml><?xml version="1.0" encoding="utf-8"?>
<a:theme xmlns:a="http://schemas.openxmlformats.org/drawingml/2006/main" name="Office 主题​​">
  <a:themeElements>
    <a:clrScheme name="自定义 2">
      <a:dk1>
        <a:srgbClr val="000000"/>
      </a:dk1>
      <a:lt1>
        <a:srgbClr val="FFFFFF"/>
      </a:lt1>
      <a:dk2>
        <a:srgbClr val="FFFFFF"/>
      </a:dk2>
      <a:lt2>
        <a:srgbClr val="FFFFFF"/>
      </a:lt2>
      <a:accent1>
        <a:srgbClr val="336987"/>
      </a:accent1>
      <a:accent2>
        <a:srgbClr val="33AAB9"/>
      </a:accent2>
      <a:accent3>
        <a:srgbClr val="336987"/>
      </a:accent3>
      <a:accent4>
        <a:srgbClr val="33AAB9"/>
      </a:accent4>
      <a:accent5>
        <a:srgbClr val="336987"/>
      </a:accent5>
      <a:accent6>
        <a:srgbClr val="33AAB9"/>
      </a:accent6>
      <a:hlink>
        <a:srgbClr val="081B40"/>
      </a:hlink>
      <a:folHlink>
        <a:srgbClr val="FEBF01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>
          <a:blip xmlns:r="http://schemas.openxmlformats.org/officeDocument/2006/relationships" r:embed="rId1"/>
          <a:stretch>
            <a:fillRect/>
          </a:stretch>
        </a:blipFill>
        <a:ln>
          <a:noFill/>
        </a:ln>
      </a:spPr>
      <a:bodyPr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lIns="0" tIns="0" rIns="0" bIns="0" rtlCol="0">
        <a:spAutoFit/>
      </a:bodyPr>
      <a:lstStyle>
        <a:defPPr>
          <a:defRPr sz="1600" b="1" dirty="0" smtClean="0">
            <a:solidFill>
              <a:schemeClr val="accent6"/>
            </a:solidFill>
            <a:latin typeface="微软雅黑" pitchFamily="34" charset="-122"/>
            <a:ea typeface="微软雅黑" pitchFamily="34" charset="-122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15080</TotalTime>
  <Words>1402</Words>
  <Application>Microsoft Office PowerPoint</Application>
  <PresentationFormat>On-screen Show (16:9)</PresentationFormat>
  <Paragraphs>277</Paragraphs>
  <Slides>10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9" baseType="lpstr">
      <vt:lpstr>微软雅黑</vt:lpstr>
      <vt:lpstr>Arial</vt:lpstr>
      <vt:lpstr>Calibri</vt:lpstr>
      <vt:lpstr>Consolas</vt:lpstr>
      <vt:lpstr>Courier New</vt:lpstr>
      <vt:lpstr>HelveticaNeueLT Pro 45 Lt</vt:lpstr>
      <vt:lpstr>HelveticaNeueLT Pro 55 Roman</vt:lpstr>
      <vt:lpstr>Wingdings</vt:lpstr>
      <vt:lpstr>Office 主题​​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Publishing a book</dc:title>
  <dc:creator>Romina Robles</dc:creator>
  <cp:lastModifiedBy>Romina Robles</cp:lastModifiedBy>
  <cp:revision>1572</cp:revision>
  <cp:lastPrinted>2023-07-23T19:56:23Z</cp:lastPrinted>
  <dcterms:created xsi:type="dcterms:W3CDTF">2015-04-24T01:01:13Z</dcterms:created>
  <dcterms:modified xsi:type="dcterms:W3CDTF">2023-12-19T18:56:30Z</dcterms:modified>
</cp:coreProperties>
</file>